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6" r:id="rId1"/>
  </p:sldMasterIdLst>
  <p:notesMasterIdLst>
    <p:notesMasterId r:id="rId12"/>
  </p:notesMasterIdLst>
  <p:handoutMasterIdLst>
    <p:handoutMasterId r:id="rId13"/>
  </p:handoutMasterIdLst>
  <p:sldIdLst>
    <p:sldId id="457" r:id="rId2"/>
    <p:sldId id="463" r:id="rId3"/>
    <p:sldId id="471" r:id="rId4"/>
    <p:sldId id="494" r:id="rId5"/>
    <p:sldId id="495" r:id="rId6"/>
    <p:sldId id="496" r:id="rId7"/>
    <p:sldId id="497" r:id="rId8"/>
    <p:sldId id="493" r:id="rId9"/>
    <p:sldId id="499" r:id="rId10"/>
    <p:sldId id="501" r:id="rId11"/>
  </p:sldIdLst>
  <p:sldSz cx="9144000" cy="6858000" type="screen4x3"/>
  <p:notesSz cx="9229725" cy="13404850"/>
  <p:embeddedFontLst>
    <p:embeddedFont>
      <p:font typeface="나눔바른고딕" panose="020B0603020101020101" pitchFamily="50" charset="-127"/>
      <p:regular r:id="rId14"/>
      <p:bold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952" userDrawn="1">
          <p15:clr>
            <a:srgbClr val="A4A3A4"/>
          </p15:clr>
        </p15:guide>
        <p15:guide id="3" orient="horz" pos="1080">
          <p15:clr>
            <a:srgbClr val="A4A3A4"/>
          </p15:clr>
        </p15:guide>
        <p15:guide id="4">
          <p15:clr>
            <a:srgbClr val="A4A3A4"/>
          </p15:clr>
        </p15:guide>
        <p15:guide id="5" pos="3756" userDrawn="1">
          <p15:clr>
            <a:srgbClr val="A4A3A4"/>
          </p15:clr>
        </p15:guide>
        <p15:guide id="6" pos="1824" userDrawn="1">
          <p15:clr>
            <a:srgbClr val="A4A3A4"/>
          </p15:clr>
        </p15:guide>
        <p15:guide id="7" pos="2789" userDrawn="1">
          <p15:clr>
            <a:srgbClr val="A4A3A4"/>
          </p15:clr>
        </p15:guide>
        <p15:guide id="8" pos="471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마스터 PC" initials="마스터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7B85"/>
    <a:srgbClr val="1B3666"/>
    <a:srgbClr val="114A5F"/>
    <a:srgbClr val="F2F2F2"/>
    <a:srgbClr val="172C5B"/>
    <a:srgbClr val="F8C45B"/>
    <a:srgbClr val="D13B36"/>
    <a:srgbClr val="FFDB55"/>
    <a:srgbClr val="162B52"/>
    <a:srgbClr val="E1E2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53" autoAdjust="0"/>
  </p:normalViewPr>
  <p:slideViewPr>
    <p:cSldViewPr snapToGrid="0" showGuides="1">
      <p:cViewPr varScale="1">
        <p:scale>
          <a:sx n="110" d="100"/>
          <a:sy n="110" d="100"/>
        </p:scale>
        <p:origin x="1626" y="96"/>
      </p:cViewPr>
      <p:guideLst>
        <p:guide orient="horz" pos="2137"/>
        <p:guide pos="952"/>
        <p:guide orient="horz" pos="1080"/>
        <p:guide/>
        <p:guide pos="3756"/>
        <p:guide pos="1824"/>
        <p:guide pos="2789"/>
        <p:guide pos="471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3998913" cy="669924"/>
          </a:xfrm>
          <a:prstGeom prst="rect">
            <a:avLst/>
          </a:prstGeom>
        </p:spPr>
        <p:txBody>
          <a:bodyPr vert="horz" lIns="91425" tIns="45713" rIns="91425" bIns="45713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227638" y="2"/>
            <a:ext cx="4000500" cy="669924"/>
          </a:xfrm>
          <a:prstGeom prst="rect">
            <a:avLst/>
          </a:prstGeom>
        </p:spPr>
        <p:txBody>
          <a:bodyPr vert="horz" lIns="91425" tIns="45713" rIns="91425" bIns="45713" rtlCol="0"/>
          <a:lstStyle>
            <a:lvl1pPr algn="r">
              <a:defRPr sz="1200"/>
            </a:lvl1pPr>
          </a:lstStyle>
          <a:p>
            <a:fld id="{09595650-B9A6-400D-8050-E5DD3F034134}" type="datetimeFigureOut">
              <a:rPr lang="ko-KR" altLang="en-US" smtClean="0"/>
              <a:pPr/>
              <a:t>2019-10-10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12731752"/>
            <a:ext cx="3998913" cy="671513"/>
          </a:xfrm>
          <a:prstGeom prst="rect">
            <a:avLst/>
          </a:prstGeom>
        </p:spPr>
        <p:txBody>
          <a:bodyPr vert="horz" lIns="91425" tIns="45713" rIns="91425" bIns="45713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227638" y="12731752"/>
            <a:ext cx="4000500" cy="671513"/>
          </a:xfrm>
          <a:prstGeom prst="rect">
            <a:avLst/>
          </a:prstGeom>
        </p:spPr>
        <p:txBody>
          <a:bodyPr vert="horz" lIns="91425" tIns="45713" rIns="91425" bIns="45713" rtlCol="0" anchor="b"/>
          <a:lstStyle>
            <a:lvl1pPr algn="r">
              <a:defRPr sz="1200"/>
            </a:lvl1pPr>
          </a:lstStyle>
          <a:p>
            <a:fld id="{D17DFE73-3D4B-4108-8CBF-9599FE8C478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3276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3999548" cy="672570"/>
          </a:xfrm>
          <a:prstGeom prst="rect">
            <a:avLst/>
          </a:prstGeom>
        </p:spPr>
        <p:txBody>
          <a:bodyPr vert="horz" lIns="123561" tIns="61781" rIns="123561" bIns="61781" rtlCol="0"/>
          <a:lstStyle>
            <a:lvl1pPr algn="l">
              <a:defRPr sz="16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228042" y="2"/>
            <a:ext cx="3999548" cy="672570"/>
          </a:xfrm>
          <a:prstGeom prst="rect">
            <a:avLst/>
          </a:prstGeom>
        </p:spPr>
        <p:txBody>
          <a:bodyPr vert="horz" lIns="123561" tIns="61781" rIns="123561" bIns="61781" rtlCol="0"/>
          <a:lstStyle>
            <a:lvl1pPr algn="r">
              <a:defRPr sz="1600"/>
            </a:lvl1pPr>
          </a:lstStyle>
          <a:p>
            <a:fld id="{0F25E981-C60C-4B61-BE7E-B8AE6AEC9663}" type="datetimeFigureOut">
              <a:rPr lang="ko-KR" altLang="en-US" smtClean="0"/>
              <a:pPr/>
              <a:t>2019-10-10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598613" y="1676400"/>
            <a:ext cx="6032500" cy="4524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23561" tIns="61781" rIns="123561" bIns="61781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22973" y="6451085"/>
            <a:ext cx="7383780" cy="5278159"/>
          </a:xfrm>
          <a:prstGeom prst="rect">
            <a:avLst/>
          </a:prstGeom>
        </p:spPr>
        <p:txBody>
          <a:bodyPr vert="horz" lIns="123561" tIns="61781" rIns="123561" bIns="61781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12732282"/>
            <a:ext cx="3999548" cy="672569"/>
          </a:xfrm>
          <a:prstGeom prst="rect">
            <a:avLst/>
          </a:prstGeom>
        </p:spPr>
        <p:txBody>
          <a:bodyPr vert="horz" lIns="123561" tIns="61781" rIns="123561" bIns="61781" rtlCol="0" anchor="b"/>
          <a:lstStyle>
            <a:lvl1pPr algn="l">
              <a:defRPr sz="16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228042" y="12732282"/>
            <a:ext cx="3999548" cy="672569"/>
          </a:xfrm>
          <a:prstGeom prst="rect">
            <a:avLst/>
          </a:prstGeom>
        </p:spPr>
        <p:txBody>
          <a:bodyPr vert="horz" lIns="123561" tIns="61781" rIns="123561" bIns="61781" rtlCol="0" anchor="b"/>
          <a:lstStyle>
            <a:lvl1pPr algn="r">
              <a:defRPr sz="1600"/>
            </a:lvl1pPr>
          </a:lstStyle>
          <a:p>
            <a:fld id="{5454601E-D6FC-492E-BF7D-69E15488823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626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653939"/>
            <a:ext cx="9144000" cy="6213417"/>
            <a:chOff x="0" y="653939"/>
            <a:chExt cx="9144000" cy="6213417"/>
          </a:xfrm>
        </p:grpSpPr>
        <p:sp>
          <p:nvSpPr>
            <p:cNvPr id="4" name="타원 3"/>
            <p:cNvSpPr/>
            <p:nvPr/>
          </p:nvSpPr>
          <p:spPr>
            <a:xfrm>
              <a:off x="3575158" y="1406293"/>
              <a:ext cx="4101413" cy="4101411"/>
            </a:xfrm>
            <a:prstGeom prst="ellipse">
              <a:avLst/>
            </a:prstGeom>
            <a:noFill/>
            <a:ln w="25400" cap="rnd">
              <a:solidFill>
                <a:schemeClr val="bg1">
                  <a:lumMod val="75000"/>
                  <a:alpha val="3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3179" y="1414773"/>
              <a:ext cx="4117326" cy="3779840"/>
            </a:xfrm>
            <a:prstGeom prst="rect">
              <a:avLst/>
            </a:prstGeom>
          </p:spPr>
        </p:pic>
        <p:sp>
          <p:nvSpPr>
            <p:cNvPr id="6" name="직사각형 5"/>
            <p:cNvSpPr/>
            <p:nvPr/>
          </p:nvSpPr>
          <p:spPr>
            <a:xfrm>
              <a:off x="0" y="6617100"/>
              <a:ext cx="9144000" cy="250256"/>
            </a:xfrm>
            <a:prstGeom prst="rect">
              <a:avLst/>
            </a:prstGeom>
            <a:solidFill>
              <a:srgbClr val="114A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1859787" y="2209675"/>
              <a:ext cx="3791323" cy="379132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/>
          </p:nvSpPr>
          <p:spPr>
            <a:xfrm>
              <a:off x="1326371" y="1323201"/>
              <a:ext cx="1565228" cy="1565226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9" name="타원 8"/>
            <p:cNvSpPr/>
            <p:nvPr/>
          </p:nvSpPr>
          <p:spPr>
            <a:xfrm>
              <a:off x="1845525" y="805434"/>
              <a:ext cx="3139764" cy="3139762"/>
            </a:xfrm>
            <a:prstGeom prst="ellipse">
              <a:avLst/>
            </a:prstGeom>
            <a:noFill/>
            <a:ln w="25400" cap="rnd">
              <a:solidFill>
                <a:schemeClr val="bg1">
                  <a:lumMod val="75000"/>
                  <a:alpha val="7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 rot="21060049">
              <a:off x="2596002" y="3807419"/>
              <a:ext cx="1958179" cy="1958177"/>
            </a:xfrm>
            <a:prstGeom prst="ellipse">
              <a:avLst/>
            </a:prstGeom>
            <a:solidFill>
              <a:srgbClr val="F8C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2049014" y="1192664"/>
              <a:ext cx="2677459" cy="2677457"/>
            </a:xfrm>
            <a:prstGeom prst="ellipse">
              <a:avLst/>
            </a:prstGeom>
            <a:pattFill prst="ltDnDiag">
              <a:fgClr>
                <a:srgbClr val="D75451"/>
              </a:fgClr>
              <a:bgClr>
                <a:srgbClr val="D13B36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/>
                <a:t>3</a:t>
              </a:r>
              <a:endParaRPr lang="ko-KR" altLang="en-US"/>
            </a:p>
          </p:txBody>
        </p:sp>
        <p:sp>
          <p:nvSpPr>
            <p:cNvPr id="12" name="타원 11"/>
            <p:cNvSpPr/>
            <p:nvPr/>
          </p:nvSpPr>
          <p:spPr>
            <a:xfrm rot="21060049">
              <a:off x="4694829" y="653939"/>
              <a:ext cx="682931" cy="682931"/>
            </a:xfrm>
            <a:prstGeom prst="ellipse">
              <a:avLst/>
            </a:prstGeom>
            <a:solidFill>
              <a:srgbClr val="114A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 rot="21060049">
              <a:off x="6587547" y="1255497"/>
              <a:ext cx="1138423" cy="1138422"/>
            </a:xfrm>
            <a:prstGeom prst="ellipse">
              <a:avLst/>
            </a:prstGeom>
            <a:pattFill prst="ltDnDiag">
              <a:fgClr>
                <a:srgbClr val="17788B"/>
              </a:fgClr>
              <a:bgClr>
                <a:srgbClr val="114A5F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 rot="21060049" flipH="1" flipV="1">
              <a:off x="1608120" y="4019823"/>
              <a:ext cx="560590" cy="560590"/>
            </a:xfrm>
            <a:prstGeom prst="ellipse">
              <a:avLst/>
            </a:prstGeom>
            <a:solidFill>
              <a:srgbClr val="F8C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6320341" y="2428706"/>
              <a:ext cx="1375649" cy="756721"/>
              <a:chOff x="6843490" y="1586535"/>
              <a:chExt cx="1336759" cy="735328"/>
            </a:xfrm>
          </p:grpSpPr>
          <p:pic>
            <p:nvPicPr>
              <p:cNvPr id="38" name="그림 37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269" t="1535" r="14689" b="85034"/>
              <a:stretch/>
            </p:blipFill>
            <p:spPr>
              <a:xfrm>
                <a:off x="6843490" y="1825248"/>
                <a:ext cx="307201" cy="190172"/>
              </a:xfrm>
              <a:prstGeom prst="rect">
                <a:avLst/>
              </a:prstGeom>
            </p:spPr>
          </p:pic>
          <p:pic>
            <p:nvPicPr>
              <p:cNvPr id="39" name="그림 38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269" t="1535" r="14689" b="85034"/>
              <a:stretch/>
            </p:blipFill>
            <p:spPr>
              <a:xfrm>
                <a:off x="6997090" y="1586535"/>
                <a:ext cx="307201" cy="190172"/>
              </a:xfrm>
              <a:prstGeom prst="rect">
                <a:avLst/>
              </a:prstGeom>
            </p:spPr>
          </p:pic>
          <p:pic>
            <p:nvPicPr>
              <p:cNvPr id="40" name="그림 39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269" t="1535" r="14689" b="85034"/>
              <a:stretch/>
            </p:blipFill>
            <p:spPr>
              <a:xfrm>
                <a:off x="7873048" y="2131691"/>
                <a:ext cx="307201" cy="190172"/>
              </a:xfrm>
              <a:prstGeom prst="rect">
                <a:avLst/>
              </a:prstGeom>
            </p:spPr>
          </p:pic>
        </p:grpSp>
        <p:sp>
          <p:nvSpPr>
            <p:cNvPr id="16" name="타원 15"/>
            <p:cNvSpPr/>
            <p:nvPr/>
          </p:nvSpPr>
          <p:spPr>
            <a:xfrm>
              <a:off x="2656807" y="1532274"/>
              <a:ext cx="3668378" cy="3668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 rot="21060049" flipH="1" flipV="1">
              <a:off x="2707536" y="702361"/>
              <a:ext cx="403815" cy="403815"/>
            </a:xfrm>
            <a:prstGeom prst="ellipse">
              <a:avLst/>
            </a:prstGeom>
            <a:solidFill>
              <a:srgbClr val="F8C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/>
            <p:cNvGrpSpPr/>
            <p:nvPr/>
          </p:nvGrpSpPr>
          <p:grpSpPr>
            <a:xfrm>
              <a:off x="4810974" y="804872"/>
              <a:ext cx="450642" cy="397594"/>
              <a:chOff x="4262023" y="2159000"/>
              <a:chExt cx="640530" cy="565130"/>
            </a:xfrm>
          </p:grpSpPr>
          <p:sp>
            <p:nvSpPr>
              <p:cNvPr id="33" name="Freeform 19"/>
              <p:cNvSpPr>
                <a:spLocks/>
              </p:cNvSpPr>
              <p:nvPr/>
            </p:nvSpPr>
            <p:spPr bwMode="auto">
              <a:xfrm>
                <a:off x="4363459" y="2159000"/>
                <a:ext cx="539094" cy="356736"/>
              </a:xfrm>
              <a:custGeom>
                <a:avLst/>
                <a:gdLst>
                  <a:gd name="T0" fmla="*/ 176 w 198"/>
                  <a:gd name="T1" fmla="*/ 71 h 131"/>
                  <a:gd name="T2" fmla="*/ 176 w 198"/>
                  <a:gd name="T3" fmla="*/ 65 h 131"/>
                  <a:gd name="T4" fmla="*/ 136 w 198"/>
                  <a:gd name="T5" fmla="*/ 26 h 131"/>
                  <a:gd name="T6" fmla="*/ 127 w 198"/>
                  <a:gd name="T7" fmla="*/ 27 h 131"/>
                  <a:gd name="T8" fmla="*/ 93 w 198"/>
                  <a:gd name="T9" fmla="*/ 1 h 131"/>
                  <a:gd name="T10" fmla="*/ 62 w 198"/>
                  <a:gd name="T11" fmla="*/ 23 h 131"/>
                  <a:gd name="T12" fmla="*/ 41 w 198"/>
                  <a:gd name="T13" fmla="*/ 17 h 131"/>
                  <a:gd name="T14" fmla="*/ 0 w 198"/>
                  <a:gd name="T15" fmla="*/ 59 h 131"/>
                  <a:gd name="T16" fmla="*/ 1 w 198"/>
                  <a:gd name="T17" fmla="*/ 67 h 131"/>
                  <a:gd name="T18" fmla="*/ 2 w 198"/>
                  <a:gd name="T19" fmla="*/ 67 h 131"/>
                  <a:gd name="T20" fmla="*/ 16 w 198"/>
                  <a:gd name="T21" fmla="*/ 70 h 131"/>
                  <a:gd name="T22" fmla="*/ 38 w 198"/>
                  <a:gd name="T23" fmla="*/ 56 h 131"/>
                  <a:gd name="T24" fmla="*/ 62 w 198"/>
                  <a:gd name="T25" fmla="*/ 74 h 131"/>
                  <a:gd name="T26" fmla="*/ 66 w 198"/>
                  <a:gd name="T27" fmla="*/ 74 h 131"/>
                  <a:gd name="T28" fmla="*/ 96 w 198"/>
                  <a:gd name="T29" fmla="*/ 103 h 131"/>
                  <a:gd name="T30" fmla="*/ 95 w 198"/>
                  <a:gd name="T31" fmla="*/ 106 h 131"/>
                  <a:gd name="T32" fmla="*/ 109 w 198"/>
                  <a:gd name="T33" fmla="*/ 126 h 131"/>
                  <a:gd name="T34" fmla="*/ 109 w 198"/>
                  <a:gd name="T35" fmla="*/ 131 h 131"/>
                  <a:gd name="T36" fmla="*/ 168 w 198"/>
                  <a:gd name="T37" fmla="*/ 130 h 131"/>
                  <a:gd name="T38" fmla="*/ 197 w 198"/>
                  <a:gd name="T39" fmla="*/ 99 h 131"/>
                  <a:gd name="T40" fmla="*/ 176 w 198"/>
                  <a:gd name="T41" fmla="*/ 71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8" h="131">
                    <a:moveTo>
                      <a:pt x="176" y="71"/>
                    </a:moveTo>
                    <a:cubicBezTo>
                      <a:pt x="176" y="69"/>
                      <a:pt x="177" y="67"/>
                      <a:pt x="176" y="65"/>
                    </a:cubicBezTo>
                    <a:cubicBezTo>
                      <a:pt x="176" y="43"/>
                      <a:pt x="158" y="26"/>
                      <a:pt x="136" y="26"/>
                    </a:cubicBezTo>
                    <a:cubicBezTo>
                      <a:pt x="133" y="26"/>
                      <a:pt x="130" y="27"/>
                      <a:pt x="127" y="27"/>
                    </a:cubicBezTo>
                    <a:cubicBezTo>
                      <a:pt x="124" y="12"/>
                      <a:pt x="110" y="0"/>
                      <a:pt x="93" y="1"/>
                    </a:cubicBezTo>
                    <a:cubicBezTo>
                      <a:pt x="79" y="1"/>
                      <a:pt x="67" y="10"/>
                      <a:pt x="62" y="23"/>
                    </a:cubicBezTo>
                    <a:cubicBezTo>
                      <a:pt x="56" y="19"/>
                      <a:pt x="49" y="17"/>
                      <a:pt x="41" y="17"/>
                    </a:cubicBezTo>
                    <a:cubicBezTo>
                      <a:pt x="18" y="18"/>
                      <a:pt x="0" y="37"/>
                      <a:pt x="0" y="59"/>
                    </a:cubicBezTo>
                    <a:cubicBezTo>
                      <a:pt x="0" y="62"/>
                      <a:pt x="0" y="64"/>
                      <a:pt x="1" y="67"/>
                    </a:cubicBezTo>
                    <a:cubicBezTo>
                      <a:pt x="1" y="67"/>
                      <a:pt x="2" y="67"/>
                      <a:pt x="2" y="67"/>
                    </a:cubicBezTo>
                    <a:cubicBezTo>
                      <a:pt x="7" y="67"/>
                      <a:pt x="11" y="68"/>
                      <a:pt x="16" y="70"/>
                    </a:cubicBezTo>
                    <a:cubicBezTo>
                      <a:pt x="20" y="61"/>
                      <a:pt x="29" y="56"/>
                      <a:pt x="38" y="56"/>
                    </a:cubicBezTo>
                    <a:cubicBezTo>
                      <a:pt x="49" y="56"/>
                      <a:pt x="59" y="64"/>
                      <a:pt x="62" y="74"/>
                    </a:cubicBezTo>
                    <a:cubicBezTo>
                      <a:pt x="64" y="74"/>
                      <a:pt x="65" y="74"/>
                      <a:pt x="66" y="74"/>
                    </a:cubicBezTo>
                    <a:cubicBezTo>
                      <a:pt x="82" y="74"/>
                      <a:pt x="96" y="87"/>
                      <a:pt x="96" y="103"/>
                    </a:cubicBezTo>
                    <a:cubicBezTo>
                      <a:pt x="96" y="104"/>
                      <a:pt x="95" y="105"/>
                      <a:pt x="95" y="106"/>
                    </a:cubicBezTo>
                    <a:cubicBezTo>
                      <a:pt x="104" y="109"/>
                      <a:pt x="109" y="117"/>
                      <a:pt x="109" y="126"/>
                    </a:cubicBezTo>
                    <a:cubicBezTo>
                      <a:pt x="109" y="128"/>
                      <a:pt x="109" y="130"/>
                      <a:pt x="109" y="131"/>
                    </a:cubicBezTo>
                    <a:cubicBezTo>
                      <a:pt x="168" y="130"/>
                      <a:pt x="168" y="130"/>
                      <a:pt x="168" y="130"/>
                    </a:cubicBezTo>
                    <a:cubicBezTo>
                      <a:pt x="185" y="129"/>
                      <a:pt x="198" y="116"/>
                      <a:pt x="197" y="99"/>
                    </a:cubicBezTo>
                    <a:cubicBezTo>
                      <a:pt x="197" y="86"/>
                      <a:pt x="188" y="75"/>
                      <a:pt x="176" y="7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20"/>
              <p:cNvSpPr>
                <a:spLocks/>
              </p:cNvSpPr>
              <p:nvPr/>
            </p:nvSpPr>
            <p:spPr bwMode="auto">
              <a:xfrm>
                <a:off x="4262023" y="2323121"/>
                <a:ext cx="387509" cy="230226"/>
              </a:xfrm>
              <a:custGeom>
                <a:avLst/>
                <a:gdLst>
                  <a:gd name="T0" fmla="*/ 142 w 142"/>
                  <a:gd name="T1" fmla="*/ 66 h 85"/>
                  <a:gd name="T2" fmla="*/ 130 w 142"/>
                  <a:gd name="T3" fmla="*/ 49 h 85"/>
                  <a:gd name="T4" fmla="*/ 128 w 142"/>
                  <a:gd name="T5" fmla="*/ 48 h 85"/>
                  <a:gd name="T6" fmla="*/ 128 w 142"/>
                  <a:gd name="T7" fmla="*/ 47 h 85"/>
                  <a:gd name="T8" fmla="*/ 129 w 142"/>
                  <a:gd name="T9" fmla="*/ 43 h 85"/>
                  <a:gd name="T10" fmla="*/ 103 w 142"/>
                  <a:gd name="T11" fmla="*/ 18 h 85"/>
                  <a:gd name="T12" fmla="*/ 98 w 142"/>
                  <a:gd name="T13" fmla="*/ 19 h 85"/>
                  <a:gd name="T14" fmla="*/ 96 w 142"/>
                  <a:gd name="T15" fmla="*/ 19 h 85"/>
                  <a:gd name="T16" fmla="*/ 96 w 142"/>
                  <a:gd name="T17" fmla="*/ 17 h 85"/>
                  <a:gd name="T18" fmla="*/ 75 w 142"/>
                  <a:gd name="T19" fmla="*/ 0 h 85"/>
                  <a:gd name="T20" fmla="*/ 56 w 142"/>
                  <a:gd name="T21" fmla="*/ 13 h 85"/>
                  <a:gd name="T22" fmla="*/ 55 w 142"/>
                  <a:gd name="T23" fmla="*/ 16 h 85"/>
                  <a:gd name="T24" fmla="*/ 53 w 142"/>
                  <a:gd name="T25" fmla="*/ 14 h 85"/>
                  <a:gd name="T26" fmla="*/ 39 w 142"/>
                  <a:gd name="T27" fmla="*/ 11 h 85"/>
                  <a:gd name="T28" fmla="*/ 13 w 142"/>
                  <a:gd name="T29" fmla="*/ 37 h 85"/>
                  <a:gd name="T30" fmla="*/ 15 w 142"/>
                  <a:gd name="T31" fmla="*/ 46 h 85"/>
                  <a:gd name="T32" fmla="*/ 15 w 142"/>
                  <a:gd name="T33" fmla="*/ 48 h 85"/>
                  <a:gd name="T34" fmla="*/ 13 w 142"/>
                  <a:gd name="T35" fmla="*/ 49 h 85"/>
                  <a:gd name="T36" fmla="*/ 0 w 142"/>
                  <a:gd name="T37" fmla="*/ 66 h 85"/>
                  <a:gd name="T38" fmla="*/ 18 w 142"/>
                  <a:gd name="T39" fmla="*/ 85 h 85"/>
                  <a:gd name="T40" fmla="*/ 20 w 142"/>
                  <a:gd name="T41" fmla="*/ 85 h 85"/>
                  <a:gd name="T42" fmla="*/ 20 w 142"/>
                  <a:gd name="T43" fmla="*/ 85 h 85"/>
                  <a:gd name="T44" fmla="*/ 124 w 142"/>
                  <a:gd name="T45" fmla="*/ 85 h 85"/>
                  <a:gd name="T46" fmla="*/ 142 w 142"/>
                  <a:gd name="T47" fmla="*/ 66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2" h="85">
                    <a:moveTo>
                      <a:pt x="142" y="66"/>
                    </a:moveTo>
                    <a:cubicBezTo>
                      <a:pt x="142" y="58"/>
                      <a:pt x="137" y="51"/>
                      <a:pt x="130" y="49"/>
                    </a:cubicBezTo>
                    <a:cubicBezTo>
                      <a:pt x="128" y="48"/>
                      <a:pt x="128" y="48"/>
                      <a:pt x="128" y="48"/>
                    </a:cubicBezTo>
                    <a:cubicBezTo>
                      <a:pt x="128" y="47"/>
                      <a:pt x="128" y="47"/>
                      <a:pt x="128" y="47"/>
                    </a:cubicBezTo>
                    <a:cubicBezTo>
                      <a:pt x="128" y="46"/>
                      <a:pt x="129" y="44"/>
                      <a:pt x="129" y="43"/>
                    </a:cubicBezTo>
                    <a:cubicBezTo>
                      <a:pt x="129" y="29"/>
                      <a:pt x="117" y="18"/>
                      <a:pt x="103" y="18"/>
                    </a:cubicBezTo>
                    <a:cubicBezTo>
                      <a:pt x="102" y="18"/>
                      <a:pt x="100" y="18"/>
                      <a:pt x="98" y="19"/>
                    </a:cubicBezTo>
                    <a:cubicBezTo>
                      <a:pt x="96" y="19"/>
                      <a:pt x="96" y="19"/>
                      <a:pt x="96" y="19"/>
                    </a:cubicBezTo>
                    <a:cubicBezTo>
                      <a:pt x="96" y="17"/>
                      <a:pt x="96" y="17"/>
                      <a:pt x="96" y="17"/>
                    </a:cubicBezTo>
                    <a:cubicBezTo>
                      <a:pt x="94" y="7"/>
                      <a:pt x="85" y="0"/>
                      <a:pt x="75" y="0"/>
                    </a:cubicBezTo>
                    <a:cubicBezTo>
                      <a:pt x="66" y="0"/>
                      <a:pt x="59" y="5"/>
                      <a:pt x="56" y="13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49" y="12"/>
                      <a:pt x="44" y="11"/>
                      <a:pt x="39" y="11"/>
                    </a:cubicBezTo>
                    <a:cubicBezTo>
                      <a:pt x="25" y="11"/>
                      <a:pt x="13" y="22"/>
                      <a:pt x="13" y="37"/>
                    </a:cubicBezTo>
                    <a:cubicBezTo>
                      <a:pt x="13" y="40"/>
                      <a:pt x="13" y="43"/>
                      <a:pt x="15" y="46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5" y="51"/>
                      <a:pt x="0" y="58"/>
                      <a:pt x="0" y="66"/>
                    </a:cubicBezTo>
                    <a:cubicBezTo>
                      <a:pt x="0" y="76"/>
                      <a:pt x="8" y="85"/>
                      <a:pt x="18" y="85"/>
                    </a:cubicBezTo>
                    <a:cubicBezTo>
                      <a:pt x="20" y="85"/>
                      <a:pt x="20" y="85"/>
                      <a:pt x="20" y="85"/>
                    </a:cubicBezTo>
                    <a:cubicBezTo>
                      <a:pt x="20" y="85"/>
                      <a:pt x="20" y="85"/>
                      <a:pt x="20" y="85"/>
                    </a:cubicBezTo>
                    <a:cubicBezTo>
                      <a:pt x="124" y="85"/>
                      <a:pt x="124" y="85"/>
                      <a:pt x="124" y="85"/>
                    </a:cubicBezTo>
                    <a:cubicBezTo>
                      <a:pt x="134" y="85"/>
                      <a:pt x="142" y="77"/>
                      <a:pt x="142" y="6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22"/>
              <p:cNvSpPr>
                <a:spLocks/>
              </p:cNvSpPr>
              <p:nvPr/>
            </p:nvSpPr>
            <p:spPr bwMode="auto">
              <a:xfrm>
                <a:off x="4546184" y="2579383"/>
                <a:ext cx="72943" cy="144745"/>
              </a:xfrm>
              <a:custGeom>
                <a:avLst/>
                <a:gdLst>
                  <a:gd name="T0" fmla="*/ 27 w 27"/>
                  <a:gd name="T1" fmla="*/ 0 h 53"/>
                  <a:gd name="T2" fmla="*/ 3 w 27"/>
                  <a:gd name="T3" fmla="*/ 41 h 53"/>
                  <a:gd name="T4" fmla="*/ 4 w 27"/>
                  <a:gd name="T5" fmla="*/ 52 h 53"/>
                  <a:gd name="T6" fmla="*/ 13 w 27"/>
                  <a:gd name="T7" fmla="*/ 46 h 53"/>
                  <a:gd name="T8" fmla="*/ 27 w 27"/>
                  <a:gd name="T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3">
                    <a:moveTo>
                      <a:pt x="27" y="0"/>
                    </a:moveTo>
                    <a:cubicBezTo>
                      <a:pt x="27" y="0"/>
                      <a:pt x="5" y="36"/>
                      <a:pt x="3" y="41"/>
                    </a:cubicBezTo>
                    <a:cubicBezTo>
                      <a:pt x="0" y="46"/>
                      <a:pt x="1" y="51"/>
                      <a:pt x="4" y="52"/>
                    </a:cubicBezTo>
                    <a:cubicBezTo>
                      <a:pt x="7" y="53"/>
                      <a:pt x="11" y="50"/>
                      <a:pt x="13" y="46"/>
                    </a:cubicBezTo>
                    <a:cubicBezTo>
                      <a:pt x="15" y="4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23"/>
              <p:cNvSpPr>
                <a:spLocks/>
              </p:cNvSpPr>
              <p:nvPr/>
            </p:nvSpPr>
            <p:spPr bwMode="auto">
              <a:xfrm>
                <a:off x="4419674" y="2579383"/>
                <a:ext cx="74083" cy="144747"/>
              </a:xfrm>
              <a:custGeom>
                <a:avLst/>
                <a:gdLst>
                  <a:gd name="T0" fmla="*/ 4 w 27"/>
                  <a:gd name="T1" fmla="*/ 51 h 53"/>
                  <a:gd name="T2" fmla="*/ 13 w 27"/>
                  <a:gd name="T3" fmla="*/ 45 h 53"/>
                  <a:gd name="T4" fmla="*/ 27 w 27"/>
                  <a:gd name="T5" fmla="*/ 0 h 53"/>
                  <a:gd name="T6" fmla="*/ 3 w 27"/>
                  <a:gd name="T7" fmla="*/ 40 h 53"/>
                  <a:gd name="T8" fmla="*/ 4 w 27"/>
                  <a:gd name="T9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3">
                    <a:moveTo>
                      <a:pt x="4" y="51"/>
                    </a:moveTo>
                    <a:cubicBezTo>
                      <a:pt x="7" y="53"/>
                      <a:pt x="11" y="50"/>
                      <a:pt x="13" y="45"/>
                    </a:cubicBezTo>
                    <a:cubicBezTo>
                      <a:pt x="15" y="40"/>
                      <a:pt x="27" y="0"/>
                      <a:pt x="27" y="0"/>
                    </a:cubicBezTo>
                    <a:cubicBezTo>
                      <a:pt x="27" y="0"/>
                      <a:pt x="5" y="36"/>
                      <a:pt x="3" y="40"/>
                    </a:cubicBezTo>
                    <a:cubicBezTo>
                      <a:pt x="0" y="45"/>
                      <a:pt x="1" y="50"/>
                      <a:pt x="4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25"/>
              <p:cNvSpPr>
                <a:spLocks/>
              </p:cNvSpPr>
              <p:nvPr/>
            </p:nvSpPr>
            <p:spPr bwMode="auto">
              <a:xfrm>
                <a:off x="4674674" y="2579953"/>
                <a:ext cx="70663" cy="143606"/>
              </a:xfrm>
              <a:custGeom>
                <a:avLst/>
                <a:gdLst>
                  <a:gd name="T0" fmla="*/ 2 w 26"/>
                  <a:gd name="T1" fmla="*/ 41 h 53"/>
                  <a:gd name="T2" fmla="*/ 3 w 26"/>
                  <a:gd name="T3" fmla="*/ 52 h 53"/>
                  <a:gd name="T4" fmla="*/ 12 w 26"/>
                  <a:gd name="T5" fmla="*/ 45 h 53"/>
                  <a:gd name="T6" fmla="*/ 26 w 26"/>
                  <a:gd name="T7" fmla="*/ 0 h 53"/>
                  <a:gd name="T8" fmla="*/ 2 w 26"/>
                  <a:gd name="T9" fmla="*/ 4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3">
                    <a:moveTo>
                      <a:pt x="2" y="41"/>
                    </a:moveTo>
                    <a:cubicBezTo>
                      <a:pt x="0" y="46"/>
                      <a:pt x="0" y="50"/>
                      <a:pt x="3" y="52"/>
                    </a:cubicBezTo>
                    <a:cubicBezTo>
                      <a:pt x="6" y="53"/>
                      <a:pt x="10" y="50"/>
                      <a:pt x="12" y="45"/>
                    </a:cubicBezTo>
                    <a:cubicBezTo>
                      <a:pt x="14" y="40"/>
                      <a:pt x="26" y="0"/>
                      <a:pt x="26" y="0"/>
                    </a:cubicBezTo>
                    <a:cubicBezTo>
                      <a:pt x="26" y="0"/>
                      <a:pt x="4" y="36"/>
                      <a:pt x="2" y="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1526" y="1397448"/>
              <a:ext cx="1003916" cy="1003916"/>
            </a:xfrm>
            <a:prstGeom prst="rect">
              <a:avLst/>
            </a:prstGeom>
          </p:spPr>
        </p:pic>
        <p:grpSp>
          <p:nvGrpSpPr>
            <p:cNvPr id="20" name="그룹 19"/>
            <p:cNvGrpSpPr/>
            <p:nvPr/>
          </p:nvGrpSpPr>
          <p:grpSpPr>
            <a:xfrm>
              <a:off x="2589669" y="4758833"/>
              <a:ext cx="1540095" cy="1063167"/>
              <a:chOff x="2774237" y="4870704"/>
              <a:chExt cx="1366592" cy="943393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958547">
                <a:off x="2774237" y="4870704"/>
                <a:ext cx="713539" cy="608060"/>
              </a:xfrm>
              <a:prstGeom prst="rect">
                <a:avLst/>
              </a:prstGeom>
            </p:spPr>
          </p:pic>
          <p:grpSp>
            <p:nvGrpSpPr>
              <p:cNvPr id="29" name="그룹 28"/>
              <p:cNvGrpSpPr/>
              <p:nvPr/>
            </p:nvGrpSpPr>
            <p:grpSpPr>
              <a:xfrm>
                <a:off x="2977305" y="5057762"/>
                <a:ext cx="1163524" cy="756335"/>
                <a:chOff x="2977305" y="5057762"/>
                <a:chExt cx="1163524" cy="756335"/>
              </a:xfrm>
            </p:grpSpPr>
            <p:pic>
              <p:nvPicPr>
                <p:cNvPr id="30" name="그림 29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68578">
                  <a:off x="2977305" y="5057762"/>
                  <a:ext cx="1064304" cy="756335"/>
                </a:xfrm>
                <a:prstGeom prst="rect">
                  <a:avLst/>
                </a:prstGeom>
              </p:spPr>
            </p:pic>
            <p:pic>
              <p:nvPicPr>
                <p:cNvPr id="31" name="그림 30"/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032" t="59098" r="26169" b="31187"/>
                <a:stretch/>
              </p:blipFill>
              <p:spPr>
                <a:xfrm rot="10958547">
                  <a:off x="3880198" y="5351005"/>
                  <a:ext cx="246200" cy="53916"/>
                </a:xfrm>
                <a:prstGeom prst="rect">
                  <a:avLst/>
                </a:prstGeom>
              </p:spPr>
            </p:pic>
            <p:pic>
              <p:nvPicPr>
                <p:cNvPr id="32" name="그림 31"/>
                <p:cNvPicPr>
                  <a:picLocks noChangeAspect="1"/>
                </p:cNvPicPr>
                <p:nvPr/>
              </p:nvPicPr>
              <p:blipFill rotWithShape="1"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032" t="59098" r="26169" b="31187"/>
                <a:stretch/>
              </p:blipFill>
              <p:spPr>
                <a:xfrm rot="10958547">
                  <a:off x="3932061" y="5409461"/>
                  <a:ext cx="208768" cy="45719"/>
                </a:xfrm>
                <a:prstGeom prst="rect">
                  <a:avLst/>
                </a:prstGeom>
              </p:spPr>
            </p:pic>
          </p:grpSp>
        </p:grpSp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878500">
              <a:off x="1969232" y="1306624"/>
              <a:ext cx="528964" cy="573045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269" t="1535" r="14689" b="85034"/>
            <a:stretch/>
          </p:blipFill>
          <p:spPr>
            <a:xfrm>
              <a:off x="2233714" y="1866666"/>
              <a:ext cx="316138" cy="195705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269" t="1535" r="14689" b="85034"/>
            <a:stretch/>
          </p:blipFill>
          <p:spPr>
            <a:xfrm>
              <a:off x="2107965" y="2314754"/>
              <a:ext cx="316138" cy="195705"/>
            </a:xfrm>
            <a:prstGeom prst="rect">
              <a:avLst/>
            </a:prstGeom>
          </p:spPr>
        </p:pic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269" t="1535" r="14689" b="85034"/>
            <a:stretch/>
          </p:blipFill>
          <p:spPr>
            <a:xfrm>
              <a:off x="2640280" y="780913"/>
              <a:ext cx="316138" cy="195705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71" r="66005"/>
            <a:stretch/>
          </p:blipFill>
          <p:spPr>
            <a:xfrm>
              <a:off x="5657849" y="1452028"/>
              <a:ext cx="2227315" cy="4244199"/>
            </a:xfrm>
            <a:prstGeom prst="rect">
              <a:avLst/>
            </a:prstGeom>
          </p:spPr>
        </p:pic>
        <p:sp>
          <p:nvSpPr>
            <p:cNvPr id="26" name="덧셈 기호 25"/>
            <p:cNvSpPr/>
            <p:nvPr/>
          </p:nvSpPr>
          <p:spPr>
            <a:xfrm>
              <a:off x="6426095" y="2241499"/>
              <a:ext cx="94508" cy="94508"/>
            </a:xfrm>
            <a:prstGeom prst="mathPlus">
              <a:avLst>
                <a:gd name="adj1" fmla="val 979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 spc="-150" dirty="0">
                <a:ea typeface="맑은 고딕" panose="020B0503020000020004" pitchFamily="50" charset="-127"/>
              </a:endParaRPr>
            </a:p>
          </p:txBody>
        </p:sp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828171" y="4990123"/>
              <a:ext cx="884379" cy="566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1156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0"/>
            <a:ext cx="8486579" cy="6858000"/>
            <a:chOff x="0" y="0"/>
            <a:chExt cx="8486579" cy="6858000"/>
          </a:xfrm>
        </p:grpSpPr>
        <p:grpSp>
          <p:nvGrpSpPr>
            <p:cNvPr id="4" name="그룹 3"/>
            <p:cNvGrpSpPr/>
            <p:nvPr/>
          </p:nvGrpSpPr>
          <p:grpSpPr>
            <a:xfrm>
              <a:off x="0" y="0"/>
              <a:ext cx="2498662" cy="6858000"/>
              <a:chOff x="0" y="0"/>
              <a:chExt cx="2498662" cy="6858000"/>
            </a:xfrm>
          </p:grpSpPr>
          <p:sp>
            <p:nvSpPr>
              <p:cNvPr id="48" name="이등변 삼각형 47"/>
              <p:cNvSpPr/>
              <p:nvPr/>
            </p:nvSpPr>
            <p:spPr>
              <a:xfrm rot="21540000" flipV="1">
                <a:off x="418248" y="605534"/>
                <a:ext cx="1904591" cy="5773109"/>
              </a:xfrm>
              <a:prstGeom prst="triangle">
                <a:avLst>
                  <a:gd name="adj" fmla="val 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이등변 삼각형 48"/>
              <p:cNvSpPr/>
              <p:nvPr/>
            </p:nvSpPr>
            <p:spPr>
              <a:xfrm flipV="1">
                <a:off x="0" y="0"/>
                <a:ext cx="2095050" cy="6858000"/>
              </a:xfrm>
              <a:prstGeom prst="triangle">
                <a:avLst>
                  <a:gd name="adj" fmla="val 0"/>
                </a:avLst>
              </a:prstGeom>
              <a:solidFill>
                <a:srgbClr val="F8C4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이등변 삼각형 49"/>
              <p:cNvSpPr/>
              <p:nvPr/>
            </p:nvSpPr>
            <p:spPr>
              <a:xfrm>
                <a:off x="0" y="0"/>
                <a:ext cx="2498662" cy="6858000"/>
              </a:xfrm>
              <a:prstGeom prst="triangle">
                <a:avLst>
                  <a:gd name="adj" fmla="val 0"/>
                </a:avLst>
              </a:prstGeom>
              <a:solidFill>
                <a:srgbClr val="1B36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" name="모서리가 둥근 직사각형 4"/>
            <p:cNvSpPr/>
            <p:nvPr/>
          </p:nvSpPr>
          <p:spPr>
            <a:xfrm>
              <a:off x="3544767" y="1849438"/>
              <a:ext cx="4941812" cy="415924"/>
            </a:xfrm>
            <a:prstGeom prst="roundRect">
              <a:avLst>
                <a:gd name="adj" fmla="val 50000"/>
              </a:avLst>
            </a:prstGeom>
            <a:solidFill>
              <a:srgbClr val="1B3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3810187" y="1936174"/>
              <a:ext cx="264428" cy="230990"/>
              <a:chOff x="5083687" y="957555"/>
              <a:chExt cx="387328" cy="338349"/>
            </a:xfrm>
          </p:grpSpPr>
          <p:sp>
            <p:nvSpPr>
              <p:cNvPr id="45" name="타원 44"/>
              <p:cNvSpPr/>
              <p:nvPr/>
            </p:nvSpPr>
            <p:spPr>
              <a:xfrm>
                <a:off x="5083687" y="1017008"/>
                <a:ext cx="227592" cy="227592"/>
              </a:xfrm>
              <a:prstGeom prst="ellipse">
                <a:avLst/>
              </a:prstGeom>
              <a:pattFill prst="ltDnDiag">
                <a:fgClr>
                  <a:srgbClr val="F5AC1B"/>
                </a:fgClr>
                <a:bgClr>
                  <a:srgbClr val="F8C45B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/>
              <p:cNvSpPr/>
              <p:nvPr/>
            </p:nvSpPr>
            <p:spPr>
              <a:xfrm flipV="1">
                <a:off x="5390885" y="957555"/>
                <a:ext cx="72960" cy="72960"/>
              </a:xfrm>
              <a:prstGeom prst="ellipse">
                <a:avLst/>
              </a:prstGeom>
              <a:solidFill>
                <a:srgbClr val="F8C45B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다이아몬드 46"/>
              <p:cNvSpPr/>
              <p:nvPr/>
            </p:nvSpPr>
            <p:spPr>
              <a:xfrm>
                <a:off x="5140815" y="965704"/>
                <a:ext cx="330200" cy="330200"/>
              </a:xfrm>
              <a:prstGeom prst="diamond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모서리가 둥근 직사각형 6"/>
            <p:cNvSpPr/>
            <p:nvPr/>
          </p:nvSpPr>
          <p:spPr>
            <a:xfrm>
              <a:off x="3544767" y="2582863"/>
              <a:ext cx="4941812" cy="415924"/>
            </a:xfrm>
            <a:prstGeom prst="roundRect">
              <a:avLst>
                <a:gd name="adj" fmla="val 50000"/>
              </a:avLst>
            </a:prstGeom>
            <a:solidFill>
              <a:srgbClr val="114A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3810187" y="2675949"/>
              <a:ext cx="264428" cy="230990"/>
              <a:chOff x="5083687" y="957555"/>
              <a:chExt cx="387328" cy="338349"/>
            </a:xfrm>
          </p:grpSpPr>
          <p:sp>
            <p:nvSpPr>
              <p:cNvPr id="42" name="타원 41"/>
              <p:cNvSpPr/>
              <p:nvPr/>
            </p:nvSpPr>
            <p:spPr>
              <a:xfrm>
                <a:off x="5083687" y="1017008"/>
                <a:ext cx="227592" cy="227592"/>
              </a:xfrm>
              <a:prstGeom prst="ellipse">
                <a:avLst/>
              </a:prstGeom>
              <a:pattFill prst="ltDnDiag">
                <a:fgClr>
                  <a:srgbClr val="F5AC1B"/>
                </a:fgClr>
                <a:bgClr>
                  <a:srgbClr val="F8C45B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2"/>
              <p:cNvSpPr/>
              <p:nvPr/>
            </p:nvSpPr>
            <p:spPr>
              <a:xfrm flipV="1">
                <a:off x="5390885" y="957555"/>
                <a:ext cx="72960" cy="72960"/>
              </a:xfrm>
              <a:prstGeom prst="ellipse">
                <a:avLst/>
              </a:prstGeom>
              <a:solidFill>
                <a:srgbClr val="F8C45B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다이아몬드 43"/>
              <p:cNvSpPr/>
              <p:nvPr/>
            </p:nvSpPr>
            <p:spPr>
              <a:xfrm>
                <a:off x="5140815" y="965704"/>
                <a:ext cx="330200" cy="330200"/>
              </a:xfrm>
              <a:prstGeom prst="diamond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모서리가 둥근 직사각형 8"/>
            <p:cNvSpPr/>
            <p:nvPr/>
          </p:nvSpPr>
          <p:spPr>
            <a:xfrm>
              <a:off x="3544767" y="3316288"/>
              <a:ext cx="4941812" cy="415924"/>
            </a:xfrm>
            <a:prstGeom prst="roundRect">
              <a:avLst>
                <a:gd name="adj" fmla="val 50000"/>
              </a:avLst>
            </a:prstGeom>
            <a:solidFill>
              <a:srgbClr val="1B3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3810187" y="3409374"/>
              <a:ext cx="264428" cy="230990"/>
              <a:chOff x="5083687" y="957555"/>
              <a:chExt cx="387328" cy="338349"/>
            </a:xfrm>
          </p:grpSpPr>
          <p:sp>
            <p:nvSpPr>
              <p:cNvPr id="39" name="타원 38"/>
              <p:cNvSpPr/>
              <p:nvPr/>
            </p:nvSpPr>
            <p:spPr>
              <a:xfrm>
                <a:off x="5083687" y="1017008"/>
                <a:ext cx="227592" cy="227592"/>
              </a:xfrm>
              <a:prstGeom prst="ellipse">
                <a:avLst/>
              </a:prstGeom>
              <a:pattFill prst="ltDnDiag">
                <a:fgClr>
                  <a:srgbClr val="F5AC1B"/>
                </a:fgClr>
                <a:bgClr>
                  <a:srgbClr val="F8C45B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/>
              <p:cNvSpPr/>
              <p:nvPr/>
            </p:nvSpPr>
            <p:spPr>
              <a:xfrm flipV="1">
                <a:off x="5390885" y="957555"/>
                <a:ext cx="72960" cy="72960"/>
              </a:xfrm>
              <a:prstGeom prst="ellipse">
                <a:avLst/>
              </a:prstGeom>
              <a:solidFill>
                <a:srgbClr val="F8C45B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다이아몬드 40"/>
              <p:cNvSpPr/>
              <p:nvPr/>
            </p:nvSpPr>
            <p:spPr>
              <a:xfrm>
                <a:off x="5140815" y="965704"/>
                <a:ext cx="330200" cy="330200"/>
              </a:xfrm>
              <a:prstGeom prst="diamond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모서리가 둥근 직사각형 10"/>
            <p:cNvSpPr/>
            <p:nvPr/>
          </p:nvSpPr>
          <p:spPr>
            <a:xfrm>
              <a:off x="3544767" y="4049713"/>
              <a:ext cx="4941812" cy="415924"/>
            </a:xfrm>
            <a:prstGeom prst="roundRect">
              <a:avLst>
                <a:gd name="adj" fmla="val 50000"/>
              </a:avLst>
            </a:prstGeom>
            <a:solidFill>
              <a:srgbClr val="114A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3810187" y="4142799"/>
              <a:ext cx="264428" cy="230990"/>
              <a:chOff x="5083687" y="957555"/>
              <a:chExt cx="387328" cy="338349"/>
            </a:xfrm>
          </p:grpSpPr>
          <p:sp>
            <p:nvSpPr>
              <p:cNvPr id="36" name="타원 35"/>
              <p:cNvSpPr/>
              <p:nvPr/>
            </p:nvSpPr>
            <p:spPr>
              <a:xfrm>
                <a:off x="5083687" y="1017008"/>
                <a:ext cx="227592" cy="227592"/>
              </a:xfrm>
              <a:prstGeom prst="ellipse">
                <a:avLst/>
              </a:prstGeom>
              <a:pattFill prst="ltDnDiag">
                <a:fgClr>
                  <a:srgbClr val="F5AC1B"/>
                </a:fgClr>
                <a:bgClr>
                  <a:srgbClr val="F8C45B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/>
              <p:cNvSpPr/>
              <p:nvPr/>
            </p:nvSpPr>
            <p:spPr>
              <a:xfrm flipV="1">
                <a:off x="5390885" y="957555"/>
                <a:ext cx="72960" cy="72960"/>
              </a:xfrm>
              <a:prstGeom prst="ellipse">
                <a:avLst/>
              </a:prstGeom>
              <a:solidFill>
                <a:srgbClr val="F8C45B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다이아몬드 37"/>
              <p:cNvSpPr/>
              <p:nvPr/>
            </p:nvSpPr>
            <p:spPr>
              <a:xfrm>
                <a:off x="5140815" y="965704"/>
                <a:ext cx="330200" cy="330200"/>
              </a:xfrm>
              <a:prstGeom prst="diamond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모서리가 둥근 직사각형 12"/>
            <p:cNvSpPr/>
            <p:nvPr/>
          </p:nvSpPr>
          <p:spPr>
            <a:xfrm>
              <a:off x="3544767" y="4783138"/>
              <a:ext cx="4941812" cy="415924"/>
            </a:xfrm>
            <a:prstGeom prst="roundRect">
              <a:avLst>
                <a:gd name="adj" fmla="val 50000"/>
              </a:avLst>
            </a:prstGeom>
            <a:solidFill>
              <a:srgbClr val="1B3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3810187" y="4876224"/>
              <a:ext cx="264428" cy="230990"/>
              <a:chOff x="5083687" y="957555"/>
              <a:chExt cx="387328" cy="338349"/>
            </a:xfrm>
          </p:grpSpPr>
          <p:sp>
            <p:nvSpPr>
              <p:cNvPr id="33" name="타원 32"/>
              <p:cNvSpPr/>
              <p:nvPr/>
            </p:nvSpPr>
            <p:spPr>
              <a:xfrm>
                <a:off x="5083687" y="1017008"/>
                <a:ext cx="227592" cy="227592"/>
              </a:xfrm>
              <a:prstGeom prst="ellipse">
                <a:avLst/>
              </a:prstGeom>
              <a:pattFill prst="ltDnDiag">
                <a:fgClr>
                  <a:srgbClr val="F5AC1B"/>
                </a:fgClr>
                <a:bgClr>
                  <a:srgbClr val="F8C45B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/>
              <p:cNvSpPr/>
              <p:nvPr/>
            </p:nvSpPr>
            <p:spPr>
              <a:xfrm flipV="1">
                <a:off x="5390885" y="957555"/>
                <a:ext cx="72960" cy="72960"/>
              </a:xfrm>
              <a:prstGeom prst="ellipse">
                <a:avLst/>
              </a:prstGeom>
              <a:solidFill>
                <a:srgbClr val="F8C45B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다이아몬드 34"/>
              <p:cNvSpPr/>
              <p:nvPr/>
            </p:nvSpPr>
            <p:spPr>
              <a:xfrm>
                <a:off x="5140815" y="965704"/>
                <a:ext cx="330200" cy="330200"/>
              </a:xfrm>
              <a:prstGeom prst="diamond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484803" y="2409458"/>
              <a:ext cx="2618076" cy="2191485"/>
              <a:chOff x="1326371" y="702085"/>
              <a:chExt cx="6272319" cy="5250303"/>
            </a:xfrm>
          </p:grpSpPr>
          <p:sp>
            <p:nvSpPr>
              <p:cNvPr id="22" name="타원 21"/>
              <p:cNvSpPr/>
              <p:nvPr/>
            </p:nvSpPr>
            <p:spPr>
              <a:xfrm>
                <a:off x="3468665" y="1406294"/>
                <a:ext cx="4101412" cy="4101412"/>
              </a:xfrm>
              <a:prstGeom prst="ellipse">
                <a:avLst/>
              </a:prstGeom>
              <a:noFill/>
              <a:ln w="12700" cap="rnd">
                <a:solidFill>
                  <a:schemeClr val="bg1">
                    <a:lumMod val="75000"/>
                    <a:alpha val="3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4371786" y="1753010"/>
                <a:ext cx="3226904" cy="3226902"/>
              </a:xfrm>
              <a:prstGeom prst="ellipse">
                <a:avLst/>
              </a:prstGeom>
              <a:solidFill>
                <a:srgbClr val="1B36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  <p:sp>
            <p:nvSpPr>
              <p:cNvPr id="24" name="타원 23"/>
              <p:cNvSpPr/>
              <p:nvPr/>
            </p:nvSpPr>
            <p:spPr>
              <a:xfrm>
                <a:off x="1893532" y="2908641"/>
                <a:ext cx="3043750" cy="3043747"/>
              </a:xfrm>
              <a:prstGeom prst="ellipse">
                <a:avLst/>
              </a:prstGeom>
              <a:noFill/>
              <a:ln w="12700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  <p:sp>
            <p:nvSpPr>
              <p:cNvPr id="25" name="타원 24"/>
              <p:cNvSpPr/>
              <p:nvPr/>
            </p:nvSpPr>
            <p:spPr>
              <a:xfrm>
                <a:off x="1326371" y="1323201"/>
                <a:ext cx="1565228" cy="1565226"/>
              </a:xfrm>
              <a:prstGeom prst="ellipse">
                <a:avLst/>
              </a:prstGeom>
              <a:noFill/>
              <a:ln w="12700">
                <a:solidFill>
                  <a:schemeClr val="bg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  <p:sp>
            <p:nvSpPr>
              <p:cNvPr id="26" name="타원 25"/>
              <p:cNvSpPr/>
              <p:nvPr/>
            </p:nvSpPr>
            <p:spPr>
              <a:xfrm>
                <a:off x="1845525" y="805434"/>
                <a:ext cx="3139764" cy="3139762"/>
              </a:xfrm>
              <a:prstGeom prst="ellipse">
                <a:avLst/>
              </a:prstGeom>
              <a:noFill/>
              <a:ln w="12700" cap="rnd">
                <a:solidFill>
                  <a:schemeClr val="bg1">
                    <a:alpha val="7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  <p:sp>
            <p:nvSpPr>
              <p:cNvPr id="27" name="타원 26"/>
              <p:cNvSpPr/>
              <p:nvPr/>
            </p:nvSpPr>
            <p:spPr>
              <a:xfrm rot="21060049">
                <a:off x="2596002" y="3807419"/>
                <a:ext cx="1958179" cy="1958177"/>
              </a:xfrm>
              <a:prstGeom prst="ellipse">
                <a:avLst/>
              </a:prstGeom>
              <a:solidFill>
                <a:srgbClr val="F8C4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  <p:sp>
            <p:nvSpPr>
              <p:cNvPr id="28" name="타원 27"/>
              <p:cNvSpPr/>
              <p:nvPr/>
            </p:nvSpPr>
            <p:spPr>
              <a:xfrm>
                <a:off x="2049014" y="1192664"/>
                <a:ext cx="2677459" cy="2677457"/>
              </a:xfrm>
              <a:prstGeom prst="ellipse">
                <a:avLst/>
              </a:prstGeom>
              <a:pattFill prst="ltDnDiag">
                <a:fgClr>
                  <a:srgbClr val="D75451"/>
                </a:fgClr>
                <a:bgClr>
                  <a:srgbClr val="D13B36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000" spc="-150"/>
                  <a:t>3</a:t>
                </a:r>
                <a:endParaRPr lang="ko-KR" altLang="en-US" sz="3000" spc="-150"/>
              </a:p>
            </p:txBody>
          </p:sp>
          <p:sp>
            <p:nvSpPr>
              <p:cNvPr id="29" name="타원 28"/>
              <p:cNvSpPr/>
              <p:nvPr/>
            </p:nvSpPr>
            <p:spPr>
              <a:xfrm rot="21060049">
                <a:off x="4698618" y="702085"/>
                <a:ext cx="638021" cy="638021"/>
              </a:xfrm>
              <a:prstGeom prst="ellipse">
                <a:avLst/>
              </a:prstGeom>
              <a:solidFill>
                <a:srgbClr val="114A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  <p:sp>
            <p:nvSpPr>
              <p:cNvPr id="30" name="타원 29"/>
              <p:cNvSpPr/>
              <p:nvPr/>
            </p:nvSpPr>
            <p:spPr>
              <a:xfrm rot="21060049">
                <a:off x="6178719" y="1265842"/>
                <a:ext cx="1015593" cy="1015590"/>
              </a:xfrm>
              <a:prstGeom prst="ellipse">
                <a:avLst/>
              </a:prstGeom>
              <a:pattFill prst="ltDnDiag">
                <a:fgClr>
                  <a:srgbClr val="17788B"/>
                </a:fgClr>
                <a:bgClr>
                  <a:srgbClr val="114A5F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  <p:sp>
            <p:nvSpPr>
              <p:cNvPr id="31" name="타원 30"/>
              <p:cNvSpPr/>
              <p:nvPr/>
            </p:nvSpPr>
            <p:spPr>
              <a:xfrm>
                <a:off x="2598460" y="1473927"/>
                <a:ext cx="3785072" cy="37850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  <p:sp>
            <p:nvSpPr>
              <p:cNvPr id="32" name="타원 31"/>
              <p:cNvSpPr/>
              <p:nvPr/>
            </p:nvSpPr>
            <p:spPr>
              <a:xfrm rot="21060049" flipH="1" flipV="1">
                <a:off x="2707536" y="702361"/>
                <a:ext cx="403815" cy="403815"/>
              </a:xfrm>
              <a:prstGeom prst="ellipse">
                <a:avLst/>
              </a:prstGeom>
              <a:solidFill>
                <a:srgbClr val="F8C4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000" spc="-150"/>
              </a:p>
            </p:txBody>
          </p:sp>
        </p:grpSp>
        <p:cxnSp>
          <p:nvCxnSpPr>
            <p:cNvPr id="16" name="직선 연결선 15"/>
            <p:cNvCxnSpPr/>
            <p:nvPr/>
          </p:nvCxnSpPr>
          <p:spPr>
            <a:xfrm>
              <a:off x="4068406" y="2057400"/>
              <a:ext cx="104043" cy="0"/>
            </a:xfrm>
            <a:prstGeom prst="line">
              <a:avLst/>
            </a:prstGeom>
            <a:ln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4068406" y="2799534"/>
              <a:ext cx="104043" cy="0"/>
            </a:xfrm>
            <a:prstGeom prst="line">
              <a:avLst/>
            </a:prstGeom>
            <a:ln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4068406" y="3533775"/>
              <a:ext cx="104043" cy="0"/>
            </a:xfrm>
            <a:prstGeom prst="line">
              <a:avLst/>
            </a:prstGeom>
            <a:ln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4068406" y="4257675"/>
              <a:ext cx="104043" cy="0"/>
            </a:xfrm>
            <a:prstGeom prst="line">
              <a:avLst/>
            </a:prstGeom>
            <a:ln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>
              <a:off x="4068406" y="5000625"/>
              <a:ext cx="104043" cy="0"/>
            </a:xfrm>
            <a:prstGeom prst="line">
              <a:avLst/>
            </a:prstGeom>
            <a:ln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직사각형 50"/>
          <p:cNvSpPr/>
          <p:nvPr userDrawn="1"/>
        </p:nvSpPr>
        <p:spPr>
          <a:xfrm>
            <a:off x="1046455" y="3304083"/>
            <a:ext cx="151195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30325" eaLnBrk="0" hangingPunct="0">
              <a:spcAft>
                <a:spcPts val="600"/>
              </a:spcAft>
              <a:buSzPct val="100000"/>
              <a:defRPr/>
            </a:pPr>
            <a:r>
              <a:rPr lang="en-US" altLang="ko-KR" sz="2500" kern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3D3D3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imes New Roman" pitchFamily="18" charset="0"/>
              </a:rPr>
              <a:t>Contents</a:t>
            </a:r>
            <a:endParaRPr lang="ko-KR" altLang="en-US" sz="2500" kern="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3D3D3F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5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 userDrawn="1"/>
        </p:nvGrpSpPr>
        <p:grpSpPr>
          <a:xfrm>
            <a:off x="581849" y="271581"/>
            <a:ext cx="7964252" cy="1018764"/>
            <a:chOff x="581849" y="271581"/>
            <a:chExt cx="7964252" cy="1018764"/>
          </a:xfrm>
        </p:grpSpPr>
        <p:sp>
          <p:nvSpPr>
            <p:cNvPr id="3" name="타원 2"/>
            <p:cNvSpPr/>
            <p:nvPr/>
          </p:nvSpPr>
          <p:spPr>
            <a:xfrm>
              <a:off x="896802" y="408225"/>
              <a:ext cx="795833" cy="795834"/>
            </a:xfrm>
            <a:prstGeom prst="ellipse">
              <a:avLst/>
            </a:prstGeom>
            <a:noFill/>
            <a:ln w="6350" cap="rnd">
              <a:solidFill>
                <a:schemeClr val="tx1">
                  <a:lumMod val="50000"/>
                  <a:lumOff val="50000"/>
                  <a:alpha val="3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sp>
          <p:nvSpPr>
            <p:cNvPr id="4" name="타원 3"/>
            <p:cNvSpPr/>
            <p:nvPr/>
          </p:nvSpPr>
          <p:spPr>
            <a:xfrm>
              <a:off x="1072042" y="475501"/>
              <a:ext cx="626145" cy="626146"/>
            </a:xfrm>
            <a:prstGeom prst="ellipse">
              <a:avLst/>
            </a:prstGeom>
            <a:solidFill>
              <a:srgbClr val="1B3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sp>
          <p:nvSpPr>
            <p:cNvPr id="5" name="타원 4"/>
            <p:cNvSpPr/>
            <p:nvPr/>
          </p:nvSpPr>
          <p:spPr>
            <a:xfrm>
              <a:off x="591165" y="699739"/>
              <a:ext cx="590605" cy="590606"/>
            </a:xfrm>
            <a:prstGeom prst="ellipse">
              <a:avLst/>
            </a:prstGeom>
            <a:noFill/>
            <a:ln w="6350">
              <a:solidFill>
                <a:schemeClr val="tx1">
                  <a:lumMod val="65000"/>
                  <a:lumOff val="35000"/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sp>
          <p:nvSpPr>
            <p:cNvPr id="6" name="타원 5"/>
            <p:cNvSpPr/>
            <p:nvPr/>
          </p:nvSpPr>
          <p:spPr>
            <a:xfrm>
              <a:off x="581849" y="291635"/>
              <a:ext cx="609236" cy="609236"/>
            </a:xfrm>
            <a:prstGeom prst="ellipse">
              <a:avLst/>
            </a:prstGeom>
            <a:noFill/>
            <a:ln w="6350" cap="rnd">
              <a:solidFill>
                <a:schemeClr val="tx1">
                  <a:lumMod val="50000"/>
                  <a:lumOff val="50000"/>
                  <a:alpha val="7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sp>
          <p:nvSpPr>
            <p:cNvPr id="7" name="타원 6"/>
            <p:cNvSpPr/>
            <p:nvPr/>
          </p:nvSpPr>
          <p:spPr>
            <a:xfrm rot="21060049">
              <a:off x="727471" y="874137"/>
              <a:ext cx="379963" cy="379963"/>
            </a:xfrm>
            <a:prstGeom prst="ellipse">
              <a:avLst/>
            </a:prstGeom>
            <a:solidFill>
              <a:srgbClr val="F8C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sp>
          <p:nvSpPr>
            <p:cNvPr id="8" name="타원 7"/>
            <p:cNvSpPr/>
            <p:nvPr/>
          </p:nvSpPr>
          <p:spPr>
            <a:xfrm>
              <a:off x="621334" y="366773"/>
              <a:ext cx="519531" cy="519531"/>
            </a:xfrm>
            <a:prstGeom prst="ellipse">
              <a:avLst/>
            </a:prstGeom>
            <a:pattFill prst="ltDnDiag">
              <a:fgClr>
                <a:srgbClr val="D75451"/>
              </a:fgClr>
              <a:bgClr>
                <a:srgbClr val="D13B36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sp>
          <p:nvSpPr>
            <p:cNvPr id="9" name="타원 8"/>
            <p:cNvSpPr/>
            <p:nvPr/>
          </p:nvSpPr>
          <p:spPr>
            <a:xfrm rot="21060049">
              <a:off x="1135461" y="271581"/>
              <a:ext cx="123801" cy="123800"/>
            </a:xfrm>
            <a:prstGeom prst="ellipse">
              <a:avLst/>
            </a:prstGeom>
            <a:solidFill>
              <a:srgbClr val="114A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sp>
          <p:nvSpPr>
            <p:cNvPr id="10" name="타원 9"/>
            <p:cNvSpPr/>
            <p:nvPr/>
          </p:nvSpPr>
          <p:spPr>
            <a:xfrm rot="21060049">
              <a:off x="1422658" y="380972"/>
              <a:ext cx="197065" cy="197064"/>
            </a:xfrm>
            <a:prstGeom prst="ellipse">
              <a:avLst/>
            </a:prstGeom>
            <a:pattFill prst="ltDnDiag">
              <a:fgClr>
                <a:srgbClr val="17788B"/>
              </a:fgClr>
              <a:bgClr>
                <a:srgbClr val="114A5F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sp>
          <p:nvSpPr>
            <p:cNvPr id="11" name="타원 10"/>
            <p:cNvSpPr/>
            <p:nvPr/>
          </p:nvSpPr>
          <p:spPr>
            <a:xfrm>
              <a:off x="761566" y="454966"/>
              <a:ext cx="667216" cy="6672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sp>
          <p:nvSpPr>
            <p:cNvPr id="12" name="타원 11"/>
            <p:cNvSpPr/>
            <p:nvPr/>
          </p:nvSpPr>
          <p:spPr>
            <a:xfrm rot="21060049" flipH="1" flipV="1">
              <a:off x="749113" y="271634"/>
              <a:ext cx="78356" cy="78356"/>
            </a:xfrm>
            <a:prstGeom prst="ellipse">
              <a:avLst/>
            </a:prstGeom>
            <a:solidFill>
              <a:srgbClr val="F8C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spc="-150"/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1558833" y="1015208"/>
              <a:ext cx="6987268" cy="0"/>
            </a:xfrm>
            <a:prstGeom prst="line">
              <a:avLst/>
            </a:prstGeom>
            <a:ln w="25400">
              <a:solidFill>
                <a:srgbClr val="1B3666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5712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8803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77" r:id="rId3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3219260" y="2697056"/>
            <a:ext cx="2656496" cy="11033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 latinLnBrk="1">
              <a:lnSpc>
                <a:spcPct val="90000"/>
              </a:lnSpc>
              <a:spcBef>
                <a:spcPct val="0"/>
              </a:spcBef>
            </a:pPr>
            <a:r>
              <a:rPr lang="ko-KR" altLang="en-US" sz="36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데이터베이스</a:t>
            </a:r>
            <a:endParaRPr lang="en-US" altLang="ko-KR" sz="3600" b="1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  <a:p>
            <a:pPr algn="ctr" defTabSz="914400" latinLnBrk="1">
              <a:lnSpc>
                <a:spcPct val="90000"/>
              </a:lnSpc>
              <a:spcBef>
                <a:spcPct val="0"/>
              </a:spcBef>
            </a:pPr>
            <a:r>
              <a:rPr lang="ko-KR" altLang="en-US" sz="36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프로젝트</a:t>
            </a:r>
            <a:r>
              <a:rPr lang="en-US" altLang="ko-KR" sz="36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1</a:t>
            </a:r>
          </a:p>
        </p:txBody>
      </p:sp>
      <p:sp>
        <p:nvSpPr>
          <p:cNvPr id="28" name="모서리가 둥근 직사각형 27"/>
          <p:cNvSpPr/>
          <p:nvPr/>
        </p:nvSpPr>
        <p:spPr>
          <a:xfrm>
            <a:off x="3437341" y="3881269"/>
            <a:ext cx="2220330" cy="293622"/>
          </a:xfrm>
          <a:prstGeom prst="roundRect">
            <a:avLst>
              <a:gd name="adj" fmla="val 11629"/>
            </a:avLst>
          </a:prstGeom>
          <a:solidFill>
            <a:srgbClr val="1B3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681094" y="3870311"/>
            <a:ext cx="1741182" cy="3200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 latinLnBrk="1">
              <a:lnSpc>
                <a:spcPct val="90000"/>
              </a:lnSpc>
              <a:spcBef>
                <a:spcPts val="1000"/>
              </a:spcBef>
            </a:pPr>
            <a:r>
              <a:rPr lang="en-US" altLang="ko-KR" sz="16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20185119 </a:t>
            </a:r>
            <a:r>
              <a:rPr lang="ko-KR" altLang="en-US" sz="16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이재헌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7037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833838" y="536738"/>
            <a:ext cx="527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30325" eaLnBrk="0" hangingPunct="0">
              <a:spcAft>
                <a:spcPts val="600"/>
              </a:spcAft>
              <a:buSzPct val="100000"/>
            </a:pPr>
            <a:r>
              <a:rPr lang="en-US" altLang="ko-KR" sz="2800" b="1" kern="0" spc="-3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imes New Roman" pitchFamily="18" charset="0"/>
              </a:rPr>
              <a:t>05</a:t>
            </a:r>
            <a:endParaRPr lang="ko-KR" altLang="en-US" sz="2800" b="1" kern="0" spc="-3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imes New Roman" pitchFamily="18" charset="0"/>
            </a:endParaRPr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1734637" y="451609"/>
            <a:ext cx="6103077" cy="48891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느낀 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8CDD4E-8661-44F4-869A-13703B80B61D}"/>
              </a:ext>
            </a:extLst>
          </p:cNvPr>
          <p:cNvSpPr txBox="1"/>
          <p:nvPr/>
        </p:nvSpPr>
        <p:spPr>
          <a:xfrm>
            <a:off x="654341" y="1392572"/>
            <a:ext cx="79359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자바 그래픽과 이벤트 처리에 대해서 명확히 정리할 수 있었다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JAVA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왜 손꼽히는 프로그래밍 언어로 각광받고 있는지 알 수 있었다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 지향적인 프로그래밍</a:t>
            </a:r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1"/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복잡하고 지저분한 코드를 객체화 시켜 클래스별로 정리하여</a:t>
            </a:r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1"/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가독성과 프로그램의 능률을 향상시켰다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lvl="1"/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상속과 메소드 오버라이딩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</a:p>
          <a:p>
            <a:pPr marL="742950" lvl="1" indent="-285750">
              <a:buFontTx/>
              <a:buChar char="-"/>
            </a:pP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불필요한 동작과 선언을 없애고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상황에 걸맞는 메소드로 변환하여 사용하여</a:t>
            </a:r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2"/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메모리와 게임의 불완전성을 해결할 수 있었다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lvl="2"/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2"/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이번 프로젝트를 통해 객체지향적 프로그래밍에 대한 개념을 바로잡을 수 있었고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그래픽과 이벤트의 처리에 대해 심도 깊게 배울 수 있었다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30556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4204910" y="1862097"/>
            <a:ext cx="1483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소개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204910" y="2593617"/>
            <a:ext cx="1234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라이브러리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204910" y="3342555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소개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4204910" y="4066326"/>
            <a:ext cx="8146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느낀점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8B4BC72-F0E7-45C4-8E0A-A021A47C1561}"/>
              </a:ext>
            </a:extLst>
          </p:cNvPr>
          <p:cNvSpPr/>
          <p:nvPr/>
        </p:nvSpPr>
        <p:spPr>
          <a:xfrm>
            <a:off x="3254928" y="4655890"/>
            <a:ext cx="5360566" cy="8221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77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833838" y="536738"/>
            <a:ext cx="527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30325" eaLnBrk="0" hangingPunct="0">
              <a:spcAft>
                <a:spcPts val="600"/>
              </a:spcAft>
              <a:buSzPct val="100000"/>
              <a:defRPr/>
            </a:pPr>
            <a:r>
              <a:rPr lang="en-US" altLang="ko-KR" sz="2800" b="1" kern="0" spc="-3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imes New Roman" pitchFamily="18" charset="0"/>
              </a:rPr>
              <a:t>01</a:t>
            </a:r>
            <a:endParaRPr lang="ko-KR" altLang="en-US" sz="2800" b="1" kern="0" spc="-3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imes New Roman" pitchFamily="18" charset="0"/>
            </a:endParaRPr>
          </a:p>
        </p:txBody>
      </p:sp>
      <p:sp>
        <p:nvSpPr>
          <p:cNvPr id="64" name="제목 1"/>
          <p:cNvSpPr txBox="1">
            <a:spLocks/>
          </p:cNvSpPr>
          <p:nvPr/>
        </p:nvSpPr>
        <p:spPr>
          <a:xfrm>
            <a:off x="1734637" y="451609"/>
            <a:ext cx="6103077" cy="48891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</a:t>
            </a:r>
            <a:r>
              <a:rPr lang="en-US" altLang="ko-KR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EZ2JAVA</a:t>
            </a:r>
            <a:endParaRPr lang="ko-KR" altLang="en-US" sz="3000" spc="-150">
              <a:ln>
                <a:solidFill>
                  <a:srgbClr val="1B3666">
                    <a:alpha val="0"/>
                  </a:srgb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-1755011" y="1164487"/>
            <a:ext cx="7316201" cy="9276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언어 </a:t>
            </a:r>
            <a:r>
              <a:rPr lang="en-US" altLang="ko-KR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JAVA</a:t>
            </a: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원작 게임 </a:t>
            </a:r>
            <a:r>
              <a:rPr lang="en-US" altLang="ko-KR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EZ2DJ</a:t>
            </a:r>
            <a:endParaRPr lang="ko-KR" altLang="en-US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" name="그림 6" descr="컴퓨터, 벽, 테이블, 실내이(가) 표시된 사진&#10;&#10;자동 생성된 설명">
            <a:extLst>
              <a:ext uri="{FF2B5EF4-FFF2-40B4-BE49-F238E27FC236}">
                <a16:creationId xmlns:a16="http://schemas.microsoft.com/office/drawing/2014/main" id="{EC0F75EC-1693-4A34-9479-774DEA9FC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469" y="2196675"/>
            <a:ext cx="6679061" cy="405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70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833838" y="536738"/>
            <a:ext cx="527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30325" eaLnBrk="0" hangingPunct="0">
              <a:spcAft>
                <a:spcPts val="600"/>
              </a:spcAft>
              <a:buSzPct val="100000"/>
              <a:defRPr/>
            </a:pPr>
            <a:r>
              <a:rPr lang="en-US" altLang="ko-KR" sz="2800" b="1" kern="0" spc="-3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imes New Roman" pitchFamily="18" charset="0"/>
              </a:rPr>
              <a:t>01</a:t>
            </a:r>
            <a:endParaRPr lang="ko-KR" altLang="en-US" sz="2800" b="1" kern="0" spc="-3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imes New Roman" pitchFamily="18" charset="0"/>
            </a:endParaRPr>
          </a:p>
        </p:txBody>
      </p:sp>
      <p:sp>
        <p:nvSpPr>
          <p:cNvPr id="64" name="제목 1"/>
          <p:cNvSpPr txBox="1">
            <a:spLocks/>
          </p:cNvSpPr>
          <p:nvPr/>
        </p:nvSpPr>
        <p:spPr>
          <a:xfrm>
            <a:off x="1734637" y="451609"/>
            <a:ext cx="6103077" cy="48891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</a:t>
            </a:r>
            <a:r>
              <a:rPr lang="en-US" altLang="ko-KR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EZ2JAVA</a:t>
            </a:r>
            <a:endParaRPr lang="ko-KR" altLang="en-US" sz="3000" spc="-150">
              <a:ln>
                <a:solidFill>
                  <a:srgbClr val="1B3666">
                    <a:alpha val="0"/>
                  </a:srgb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C0F75EC-1693-4A34-9479-774DEA9FC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469" y="2433842"/>
            <a:ext cx="6679061" cy="357985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02AECC9-A6E4-448E-8316-8B3DB38D46F0}"/>
              </a:ext>
            </a:extLst>
          </p:cNvPr>
          <p:cNvSpPr/>
          <p:nvPr/>
        </p:nvSpPr>
        <p:spPr>
          <a:xfrm>
            <a:off x="-1755011" y="1164487"/>
            <a:ext cx="7316201" cy="9276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언어 </a:t>
            </a:r>
            <a:r>
              <a:rPr lang="en-US" altLang="ko-KR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JAVA</a:t>
            </a: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원작 게임 </a:t>
            </a:r>
            <a:r>
              <a:rPr lang="en-US" altLang="ko-KR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EZ2DJ</a:t>
            </a:r>
            <a:endParaRPr lang="ko-KR" altLang="en-US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6188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833838" y="536738"/>
            <a:ext cx="527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30325" eaLnBrk="0" hangingPunct="0">
              <a:spcAft>
                <a:spcPts val="600"/>
              </a:spcAft>
              <a:buSzPct val="100000"/>
              <a:defRPr/>
            </a:pPr>
            <a:r>
              <a:rPr lang="en-US" altLang="ko-KR" sz="2800" b="1" kern="0" spc="-3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imes New Roman" pitchFamily="18" charset="0"/>
              </a:rPr>
              <a:t>01</a:t>
            </a:r>
            <a:endParaRPr lang="ko-KR" altLang="en-US" sz="2800" b="1" kern="0" spc="-3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imes New Roman" pitchFamily="18" charset="0"/>
            </a:endParaRPr>
          </a:p>
        </p:txBody>
      </p:sp>
      <p:sp>
        <p:nvSpPr>
          <p:cNvPr id="64" name="제목 1"/>
          <p:cNvSpPr txBox="1">
            <a:spLocks/>
          </p:cNvSpPr>
          <p:nvPr/>
        </p:nvSpPr>
        <p:spPr>
          <a:xfrm>
            <a:off x="1734637" y="451609"/>
            <a:ext cx="6103077" cy="48891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</a:t>
            </a:r>
            <a:r>
              <a:rPr lang="en-US" altLang="ko-KR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EZ2JAVA</a:t>
            </a:r>
            <a:endParaRPr lang="ko-KR" altLang="en-US" sz="3000" spc="-150">
              <a:ln>
                <a:solidFill>
                  <a:srgbClr val="1B3666">
                    <a:alpha val="0"/>
                  </a:srgb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1BA6BF-2561-4C09-B638-6F4AD0D85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393" y="1159342"/>
            <a:ext cx="2724530" cy="12288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8BC270-0515-46BD-95B5-B131ABD75B9C}"/>
              </a:ext>
            </a:extLst>
          </p:cNvPr>
          <p:cNvSpPr txBox="1"/>
          <p:nvPr/>
        </p:nvSpPr>
        <p:spPr>
          <a:xfrm>
            <a:off x="833838" y="2460686"/>
            <a:ext cx="78000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EZ2DJ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Easy 2(To) DJ 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약자</a:t>
            </a:r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누구나 쉽게 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DJ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될 수 있다는 뜻</a:t>
            </a:r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기존의 이름을 따와 누구나 쉽게 자바를 즐기며 배울 수 있다는 뜻으로</a:t>
            </a:r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EZ2JAVA 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프로젝트 명을 정하였다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리듬에 맞게 떨어지는 노트를 정확한 박자에 맞추어야 하는 리듬게임이다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실제 게임의 그래픽 인터페이스를 직접 </a:t>
            </a:r>
            <a:r>
              <a:rPr lang="ko-KR" altLang="en-US"/>
              <a:t>일러스트레이트로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작업하여 구현하였다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00CB8CB-49B0-4249-938A-9659D6E37860}"/>
              </a:ext>
            </a:extLst>
          </p:cNvPr>
          <p:cNvSpPr/>
          <p:nvPr/>
        </p:nvSpPr>
        <p:spPr>
          <a:xfrm>
            <a:off x="-1755011" y="1164487"/>
            <a:ext cx="7316201" cy="9276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언어 </a:t>
            </a:r>
            <a:r>
              <a:rPr lang="en-US" altLang="ko-KR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JAVA</a:t>
            </a: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원작 게임 </a:t>
            </a:r>
            <a:r>
              <a:rPr lang="en-US" altLang="ko-KR" sz="20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EZ2DJ</a:t>
            </a:r>
            <a:endParaRPr lang="ko-KR" altLang="en-US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9012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833838" y="536738"/>
            <a:ext cx="527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30325" eaLnBrk="0" hangingPunct="0">
              <a:spcAft>
                <a:spcPts val="600"/>
              </a:spcAft>
              <a:buSzPct val="100000"/>
              <a:defRPr/>
            </a:pPr>
            <a:r>
              <a:rPr lang="en-US" altLang="ko-KR" sz="2800" b="1" kern="0" spc="-3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imes New Roman" pitchFamily="18" charset="0"/>
              </a:rPr>
              <a:t>01</a:t>
            </a:r>
            <a:endParaRPr lang="ko-KR" altLang="en-US" sz="2800" b="1" kern="0" spc="-3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imes New Roman" pitchFamily="18" charset="0"/>
            </a:endParaRPr>
          </a:p>
        </p:txBody>
      </p:sp>
      <p:sp>
        <p:nvSpPr>
          <p:cNvPr id="64" name="제목 1"/>
          <p:cNvSpPr txBox="1">
            <a:spLocks/>
          </p:cNvSpPr>
          <p:nvPr/>
        </p:nvSpPr>
        <p:spPr>
          <a:xfrm>
            <a:off x="1734637" y="451609"/>
            <a:ext cx="6103077" cy="48891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EZ2JAVA</a:t>
            </a:r>
            <a:r>
              <a:rPr lang="ko-KR" altLang="en-US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시연 영상</a:t>
            </a:r>
          </a:p>
        </p:txBody>
      </p:sp>
      <p:pic>
        <p:nvPicPr>
          <p:cNvPr id="8" name="시연영상">
            <a:hlinkClick r:id="" action="ppaction://media"/>
            <a:extLst>
              <a:ext uri="{FF2B5EF4-FFF2-40B4-BE49-F238E27FC236}">
                <a16:creationId xmlns:a16="http://schemas.microsoft.com/office/drawing/2014/main" id="{AECB2AD9-8EF3-4C9C-9A8F-5FCFCDA202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183" y="1413922"/>
            <a:ext cx="8090263" cy="455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6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04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833838" y="536738"/>
            <a:ext cx="527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30325" eaLnBrk="0" hangingPunct="0">
              <a:spcAft>
                <a:spcPts val="600"/>
              </a:spcAft>
              <a:buSzPct val="100000"/>
            </a:pPr>
            <a:r>
              <a:rPr lang="en-US" altLang="ko-KR" sz="2800" b="1" kern="0" spc="-3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imes New Roman" pitchFamily="18" charset="0"/>
              </a:rPr>
              <a:t>05</a:t>
            </a:r>
            <a:endParaRPr lang="ko-KR" altLang="en-US" sz="2800" b="1" kern="0" spc="-3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imes New Roman" pitchFamily="18" charset="0"/>
            </a:endParaRPr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1734637" y="451609"/>
            <a:ext cx="6103077" cy="48891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EZ2JAVA </a:t>
            </a:r>
            <a:r>
              <a:rPr lang="ko-KR" altLang="en-US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 작동 순서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833838" y="3336075"/>
            <a:ext cx="1464324" cy="22911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시작과 동시에 배경음악 재생</a:t>
            </a:r>
            <a:endParaRPr lang="en-US" altLang="ko-KR" sz="1400" spc="-2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985622" y="2589593"/>
            <a:ext cx="1177292" cy="1177291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 시작</a:t>
            </a:r>
            <a:endParaRPr lang="en-US" altLang="ko-KR" sz="1278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2498283" y="2589593"/>
            <a:ext cx="1177292" cy="1177291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타이틀 화면</a:t>
            </a:r>
            <a:endParaRPr lang="en-US" altLang="ko-KR" sz="1278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4010944" y="2589593"/>
            <a:ext cx="1177292" cy="1177291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곡 선택 화면</a:t>
            </a:r>
            <a:endParaRPr lang="en-US" altLang="ko-KR" sz="1278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5523606" y="2589593"/>
            <a:ext cx="1177292" cy="1177291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278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 화면</a:t>
            </a:r>
            <a:endParaRPr lang="en-US" altLang="ko-KR" sz="1278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7036268" y="2589593"/>
            <a:ext cx="1177292" cy="1177291"/>
          </a:xfrm>
          <a:prstGeom prst="ellipse">
            <a:avLst/>
          </a:prstGeom>
          <a:solidFill>
            <a:srgbClr val="137B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 종료</a:t>
            </a:r>
            <a:endParaRPr lang="ko-KR" altLang="en-US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이등변 삼각형 9"/>
          <p:cNvSpPr/>
          <p:nvPr/>
        </p:nvSpPr>
        <p:spPr>
          <a:xfrm rot="5400000">
            <a:off x="2272998" y="3122871"/>
            <a:ext cx="128460" cy="110739"/>
          </a:xfrm>
          <a:prstGeom prst="triangle">
            <a:avLst/>
          </a:prstGeom>
          <a:solidFill>
            <a:srgbClr val="137B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E8396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이등변 삼각형 10"/>
          <p:cNvSpPr/>
          <p:nvPr/>
        </p:nvSpPr>
        <p:spPr>
          <a:xfrm rot="5400000">
            <a:off x="3790992" y="3122871"/>
            <a:ext cx="128460" cy="110739"/>
          </a:xfrm>
          <a:prstGeom prst="triangle">
            <a:avLst/>
          </a:prstGeom>
          <a:solidFill>
            <a:srgbClr val="137B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E8396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이등변 삼각형 11"/>
          <p:cNvSpPr/>
          <p:nvPr/>
        </p:nvSpPr>
        <p:spPr>
          <a:xfrm rot="5400000">
            <a:off x="5308988" y="3122871"/>
            <a:ext cx="128460" cy="110739"/>
          </a:xfrm>
          <a:prstGeom prst="triangle">
            <a:avLst/>
          </a:prstGeom>
          <a:solidFill>
            <a:srgbClr val="137B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E8396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rot="5400000">
            <a:off x="6826984" y="3122871"/>
            <a:ext cx="128460" cy="110739"/>
          </a:xfrm>
          <a:prstGeom prst="triangle">
            <a:avLst/>
          </a:prstGeom>
          <a:solidFill>
            <a:srgbClr val="137B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E8396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390780" y="3546984"/>
            <a:ext cx="1464324" cy="22911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en-US" altLang="ko-KR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KeyListener</a:t>
            </a:r>
          </a:p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스페이스바를 입력 시 곡 선택 화면으로 전환</a:t>
            </a:r>
            <a:endParaRPr lang="en-US" altLang="ko-KR" sz="1400" spc="-26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917468" y="3336075"/>
            <a:ext cx="1464324" cy="22911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endParaRPr lang="en-US" altLang="ko-KR" sz="1400" spc="-2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endParaRPr lang="en-US" altLang="ko-KR" sz="1400" spc="-2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수록곡은 총</a:t>
            </a:r>
            <a:r>
              <a:rPr lang="en-US" altLang="ko-KR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3</a:t>
            </a: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곡</a:t>
            </a:r>
            <a:endParaRPr lang="en-US" altLang="ko-KR" sz="1400" spc="-2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 곡으로 넘어갈 때마다 해당 곡의 하이라이트 재생</a:t>
            </a:r>
            <a:endParaRPr lang="en-US" altLang="ko-KR" sz="1400" spc="-26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462304" y="3832465"/>
            <a:ext cx="1464324" cy="22911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리듬에 맞게 떨어지는 노트를  정확한 박자에 맞추어야 함</a:t>
            </a:r>
            <a:r>
              <a:rPr lang="en-US" altLang="ko-KR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콤보와 판정에 따른 이펙트 효과 재생 </a:t>
            </a:r>
            <a:endParaRPr lang="en-US" altLang="ko-KR" sz="1400" spc="-2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7007140" y="3449289"/>
            <a:ext cx="1464324" cy="22911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게임이 끝난 후 우측 하단의 아이콘 클릭시 게임 종료</a:t>
            </a:r>
            <a:endParaRPr lang="en-US" altLang="ko-KR" sz="1400" spc="-26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382689" y="1380358"/>
            <a:ext cx="4512484" cy="4298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040829" y="1784886"/>
            <a:ext cx="5175153" cy="490323"/>
          </a:xfrm>
          <a:prstGeom prst="rect">
            <a:avLst/>
          </a:prstGeom>
          <a:solidFill>
            <a:srgbClr val="1B3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386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EZ2JAVA </a:t>
            </a:r>
            <a:r>
              <a:rPr lang="ko-KR" altLang="en-US" sz="2386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 작동 순서</a:t>
            </a:r>
            <a:endParaRPr lang="ko-KR" altLang="en-US" sz="2386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6649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833838" y="536738"/>
            <a:ext cx="527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30325" eaLnBrk="0" hangingPunct="0">
              <a:spcAft>
                <a:spcPts val="600"/>
              </a:spcAft>
              <a:buSzPct val="100000"/>
              <a:defRPr/>
            </a:pPr>
            <a:r>
              <a:rPr lang="en-US" altLang="ko-KR" sz="2800" b="1" kern="0" spc="-3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imes New Roman" pitchFamily="18" charset="0"/>
              </a:rPr>
              <a:t>02</a:t>
            </a:r>
            <a:endParaRPr lang="ko-KR" altLang="en-US" sz="2800" b="1" kern="0" spc="-3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imes New Roman" pitchFamily="18" charset="0"/>
            </a:endParaRPr>
          </a:p>
        </p:txBody>
      </p:sp>
      <p:sp>
        <p:nvSpPr>
          <p:cNvPr id="64" name="제목 1"/>
          <p:cNvSpPr txBox="1">
            <a:spLocks/>
          </p:cNvSpPr>
          <p:nvPr/>
        </p:nvSpPr>
        <p:spPr>
          <a:xfrm>
            <a:off x="1734637" y="451609"/>
            <a:ext cx="6103077" cy="48891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사용된 라이브러리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0CC8D-5F9A-4BFD-8ECA-603D1BF0136D}"/>
              </a:ext>
            </a:extLst>
          </p:cNvPr>
          <p:cNvSpPr txBox="1"/>
          <p:nvPr/>
        </p:nvSpPr>
        <p:spPr>
          <a:xfrm>
            <a:off x="653143" y="1489166"/>
            <a:ext cx="7933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JAVA 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프로그램에서 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.mp3 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확장자를 사용하기 위한 라이브러리</a:t>
            </a:r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Javazoom.net 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사이트의 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Jlayer 1.0.1 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라이브러리를 사용하였음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음악 재생을 관할하는 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Music.java 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클래스에 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Thread</a:t>
            </a:r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상속하여 사용하였음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AE4211C-5C66-4CFC-B8F9-93CA7055F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613" y="1259097"/>
            <a:ext cx="2000529" cy="743054"/>
          </a:xfrm>
          <a:prstGeom prst="rect">
            <a:avLst/>
          </a:prstGeom>
        </p:spPr>
      </p:pic>
      <p:pic>
        <p:nvPicPr>
          <p:cNvPr id="6" name="그림 5" descr="개체, 가구이(가) 표시된 사진&#10;&#10;자동 생성된 설명">
            <a:extLst>
              <a:ext uri="{FF2B5EF4-FFF2-40B4-BE49-F238E27FC236}">
                <a16:creationId xmlns:a16="http://schemas.microsoft.com/office/drawing/2014/main" id="{1EC9845C-9AED-4B06-ADB4-C6A8C4E8EA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34" y="3376108"/>
            <a:ext cx="7933508" cy="694943"/>
          </a:xfrm>
          <a:prstGeom prst="rect">
            <a:avLst/>
          </a:prstGeom>
        </p:spPr>
      </p:pic>
      <p:pic>
        <p:nvPicPr>
          <p:cNvPr id="8" name="그림 7" descr="개체이(가) 표시된 사진&#10;&#10;자동 생성된 설명">
            <a:extLst>
              <a:ext uri="{FF2B5EF4-FFF2-40B4-BE49-F238E27FC236}">
                <a16:creationId xmlns:a16="http://schemas.microsoft.com/office/drawing/2014/main" id="{1D69CAAF-0F1B-4A1F-9103-D39681A11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34" y="4480665"/>
            <a:ext cx="6654340" cy="92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50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833838" y="536738"/>
            <a:ext cx="527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30325" eaLnBrk="0" hangingPunct="0">
              <a:spcAft>
                <a:spcPts val="600"/>
              </a:spcAft>
              <a:buSzPct val="100000"/>
            </a:pPr>
            <a:r>
              <a:rPr lang="en-US" altLang="ko-KR" sz="2800" b="1" kern="0" spc="-3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imes New Roman" pitchFamily="18" charset="0"/>
              </a:rPr>
              <a:t>03</a:t>
            </a:r>
            <a:endParaRPr lang="ko-KR" altLang="en-US" sz="2800" b="1" kern="0" spc="-3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1B36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imes New Roman" pitchFamily="18" charset="0"/>
            </a:endParaRPr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1734637" y="451609"/>
            <a:ext cx="6103077" cy="48891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spc="-150">
                <a:ln>
                  <a:solidFill>
                    <a:srgbClr val="1B3666">
                      <a:alpha val="0"/>
                    </a:srgb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소개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6B175CE6-6D63-4738-87FD-A1845C1BCECC}"/>
              </a:ext>
            </a:extLst>
          </p:cNvPr>
          <p:cNvGrpSpPr/>
          <p:nvPr/>
        </p:nvGrpSpPr>
        <p:grpSpPr>
          <a:xfrm>
            <a:off x="730790" y="1706881"/>
            <a:ext cx="7992746" cy="3978644"/>
            <a:chOff x="833838" y="1766459"/>
            <a:chExt cx="7698108" cy="3831979"/>
          </a:xfrm>
        </p:grpSpPr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833838" y="2828302"/>
              <a:ext cx="1792686" cy="805341"/>
            </a:xfrm>
            <a:custGeom>
              <a:avLst/>
              <a:gdLst>
                <a:gd name="T0" fmla="*/ 402 w 804"/>
                <a:gd name="T1" fmla="*/ 282 h 360"/>
                <a:gd name="T2" fmla="*/ 79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6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6" y="0"/>
                    <a:pt x="726" y="0"/>
                    <a:pt x="726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" name="Freeform 8"/>
            <p:cNvSpPr>
              <a:spLocks/>
            </p:cNvSpPr>
            <p:nvPr/>
          </p:nvSpPr>
          <p:spPr bwMode="auto">
            <a:xfrm>
              <a:off x="835724" y="1766459"/>
              <a:ext cx="1790799" cy="797797"/>
            </a:xfrm>
            <a:custGeom>
              <a:avLst/>
              <a:gdLst>
                <a:gd name="T0" fmla="*/ 401 w 803"/>
                <a:gd name="T1" fmla="*/ 78 h 357"/>
                <a:gd name="T2" fmla="*/ 724 w 803"/>
                <a:gd name="T3" fmla="*/ 357 h 357"/>
                <a:gd name="T4" fmla="*/ 803 w 803"/>
                <a:gd name="T5" fmla="*/ 357 h 357"/>
                <a:gd name="T6" fmla="*/ 401 w 803"/>
                <a:gd name="T7" fmla="*/ 0 h 357"/>
                <a:gd name="T8" fmla="*/ 0 w 803"/>
                <a:gd name="T9" fmla="*/ 357 h 357"/>
                <a:gd name="T10" fmla="*/ 78 w 803"/>
                <a:gd name="T11" fmla="*/ 357 h 357"/>
                <a:gd name="T12" fmla="*/ 401 w 803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3" h="357">
                  <a:moveTo>
                    <a:pt x="401" y="78"/>
                  </a:moveTo>
                  <a:cubicBezTo>
                    <a:pt x="565" y="78"/>
                    <a:pt x="701" y="200"/>
                    <a:pt x="724" y="357"/>
                  </a:cubicBezTo>
                  <a:cubicBezTo>
                    <a:pt x="803" y="357"/>
                    <a:pt x="803" y="357"/>
                    <a:pt x="803" y="357"/>
                  </a:cubicBezTo>
                  <a:cubicBezTo>
                    <a:pt x="779" y="157"/>
                    <a:pt x="608" y="0"/>
                    <a:pt x="401" y="0"/>
                  </a:cubicBezTo>
                  <a:cubicBezTo>
                    <a:pt x="194" y="0"/>
                    <a:pt x="23" y="157"/>
                    <a:pt x="0" y="357"/>
                  </a:cubicBezTo>
                  <a:cubicBezTo>
                    <a:pt x="78" y="357"/>
                    <a:pt x="78" y="357"/>
                    <a:pt x="78" y="357"/>
                  </a:cubicBezTo>
                  <a:cubicBezTo>
                    <a:pt x="101" y="200"/>
                    <a:pt x="237" y="78"/>
                    <a:pt x="401" y="78"/>
                  </a:cubicBezTo>
                  <a:close/>
                </a:path>
              </a:pathLst>
            </a:cu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2453007" y="2828302"/>
              <a:ext cx="1792686" cy="805341"/>
            </a:xfrm>
            <a:custGeom>
              <a:avLst/>
              <a:gdLst>
                <a:gd name="T0" fmla="*/ 402 w 804"/>
                <a:gd name="T1" fmla="*/ 282 h 360"/>
                <a:gd name="T2" fmla="*/ 78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6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6" y="0"/>
                    <a:pt x="726" y="0"/>
                    <a:pt x="726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2453007" y="1766459"/>
              <a:ext cx="1792686" cy="797797"/>
            </a:xfrm>
            <a:custGeom>
              <a:avLst/>
              <a:gdLst>
                <a:gd name="T0" fmla="*/ 402 w 804"/>
                <a:gd name="T1" fmla="*/ 78 h 357"/>
                <a:gd name="T2" fmla="*/ 725 w 804"/>
                <a:gd name="T3" fmla="*/ 357 h 357"/>
                <a:gd name="T4" fmla="*/ 804 w 804"/>
                <a:gd name="T5" fmla="*/ 357 h 357"/>
                <a:gd name="T6" fmla="*/ 402 w 804"/>
                <a:gd name="T7" fmla="*/ 0 h 357"/>
                <a:gd name="T8" fmla="*/ 0 w 804"/>
                <a:gd name="T9" fmla="*/ 357 h 357"/>
                <a:gd name="T10" fmla="*/ 79 w 804"/>
                <a:gd name="T11" fmla="*/ 357 h 357"/>
                <a:gd name="T12" fmla="*/ 402 w 804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57">
                  <a:moveTo>
                    <a:pt x="402" y="78"/>
                  </a:moveTo>
                  <a:cubicBezTo>
                    <a:pt x="566" y="78"/>
                    <a:pt x="702" y="200"/>
                    <a:pt x="725" y="357"/>
                  </a:cubicBezTo>
                  <a:cubicBezTo>
                    <a:pt x="804" y="357"/>
                    <a:pt x="804" y="357"/>
                    <a:pt x="804" y="357"/>
                  </a:cubicBezTo>
                  <a:cubicBezTo>
                    <a:pt x="780" y="157"/>
                    <a:pt x="609" y="0"/>
                    <a:pt x="402" y="0"/>
                  </a:cubicBezTo>
                  <a:cubicBezTo>
                    <a:pt x="195" y="0"/>
                    <a:pt x="24" y="157"/>
                    <a:pt x="0" y="357"/>
                  </a:cubicBezTo>
                  <a:cubicBezTo>
                    <a:pt x="79" y="357"/>
                    <a:pt x="79" y="357"/>
                    <a:pt x="79" y="357"/>
                  </a:cubicBezTo>
                  <a:cubicBezTo>
                    <a:pt x="102" y="200"/>
                    <a:pt x="238" y="78"/>
                    <a:pt x="402" y="78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4076891" y="2828302"/>
              <a:ext cx="1792686" cy="805341"/>
            </a:xfrm>
            <a:custGeom>
              <a:avLst/>
              <a:gdLst>
                <a:gd name="T0" fmla="*/ 402 w 804"/>
                <a:gd name="T1" fmla="*/ 282 h 360"/>
                <a:gd name="T2" fmla="*/ 78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5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5" y="0"/>
                    <a:pt x="725" y="0"/>
                    <a:pt x="725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1B3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Freeform 12"/>
            <p:cNvSpPr>
              <a:spLocks/>
            </p:cNvSpPr>
            <p:nvPr/>
          </p:nvSpPr>
          <p:spPr bwMode="auto">
            <a:xfrm>
              <a:off x="4076892" y="1766459"/>
              <a:ext cx="1790799" cy="797797"/>
            </a:xfrm>
            <a:custGeom>
              <a:avLst/>
              <a:gdLst>
                <a:gd name="T0" fmla="*/ 402 w 803"/>
                <a:gd name="T1" fmla="*/ 78 h 357"/>
                <a:gd name="T2" fmla="*/ 725 w 803"/>
                <a:gd name="T3" fmla="*/ 357 h 357"/>
                <a:gd name="T4" fmla="*/ 803 w 803"/>
                <a:gd name="T5" fmla="*/ 357 h 357"/>
                <a:gd name="T6" fmla="*/ 402 w 803"/>
                <a:gd name="T7" fmla="*/ 0 h 357"/>
                <a:gd name="T8" fmla="*/ 0 w 803"/>
                <a:gd name="T9" fmla="*/ 357 h 357"/>
                <a:gd name="T10" fmla="*/ 78 w 803"/>
                <a:gd name="T11" fmla="*/ 357 h 357"/>
                <a:gd name="T12" fmla="*/ 402 w 803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3" h="357">
                  <a:moveTo>
                    <a:pt x="402" y="78"/>
                  </a:moveTo>
                  <a:cubicBezTo>
                    <a:pt x="566" y="78"/>
                    <a:pt x="702" y="200"/>
                    <a:pt x="725" y="357"/>
                  </a:cubicBezTo>
                  <a:cubicBezTo>
                    <a:pt x="803" y="357"/>
                    <a:pt x="803" y="357"/>
                    <a:pt x="803" y="357"/>
                  </a:cubicBezTo>
                  <a:cubicBezTo>
                    <a:pt x="780" y="157"/>
                    <a:pt x="609" y="0"/>
                    <a:pt x="402" y="0"/>
                  </a:cubicBezTo>
                  <a:cubicBezTo>
                    <a:pt x="195" y="0"/>
                    <a:pt x="24" y="157"/>
                    <a:pt x="0" y="357"/>
                  </a:cubicBezTo>
                  <a:cubicBezTo>
                    <a:pt x="78" y="357"/>
                    <a:pt x="78" y="357"/>
                    <a:pt x="78" y="357"/>
                  </a:cubicBezTo>
                  <a:cubicBezTo>
                    <a:pt x="101" y="200"/>
                    <a:pt x="238" y="78"/>
                    <a:pt x="402" y="78"/>
                  </a:cubicBezTo>
                  <a:close/>
                </a:path>
              </a:pathLst>
            </a:custGeom>
            <a:solidFill>
              <a:srgbClr val="1B3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Oval 13"/>
            <p:cNvSpPr>
              <a:spLocks noChangeArrowheads="1"/>
            </p:cNvSpPr>
            <p:nvPr/>
          </p:nvSpPr>
          <p:spPr bwMode="auto">
            <a:xfrm>
              <a:off x="1096942" y="2063511"/>
              <a:ext cx="1287225" cy="129099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13" name="Oval 14"/>
            <p:cNvSpPr>
              <a:spLocks noChangeArrowheads="1"/>
            </p:cNvSpPr>
            <p:nvPr/>
          </p:nvSpPr>
          <p:spPr bwMode="auto">
            <a:xfrm>
              <a:off x="2717997" y="2063511"/>
              <a:ext cx="1287225" cy="129099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14" name="Oval 15"/>
            <p:cNvSpPr>
              <a:spLocks noChangeArrowheads="1"/>
            </p:cNvSpPr>
            <p:nvPr/>
          </p:nvSpPr>
          <p:spPr bwMode="auto">
            <a:xfrm>
              <a:off x="4334060" y="2063511"/>
              <a:ext cx="1287225" cy="129099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15" name="Rectangle 16"/>
            <p:cNvSpPr>
              <a:spLocks noChangeArrowheads="1"/>
            </p:cNvSpPr>
            <p:nvPr/>
          </p:nvSpPr>
          <p:spPr bwMode="auto">
            <a:xfrm>
              <a:off x="1677843" y="2598205"/>
              <a:ext cx="125422" cy="17918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16" name="Rectangle 17"/>
            <p:cNvSpPr>
              <a:spLocks noChangeArrowheads="1"/>
            </p:cNvSpPr>
            <p:nvPr/>
          </p:nvSpPr>
          <p:spPr bwMode="auto">
            <a:xfrm>
              <a:off x="3299369" y="2598205"/>
              <a:ext cx="124479" cy="17918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17" name="Rectangle 18"/>
            <p:cNvSpPr>
              <a:spLocks noChangeArrowheads="1"/>
            </p:cNvSpPr>
            <p:nvPr/>
          </p:nvSpPr>
          <p:spPr bwMode="auto">
            <a:xfrm>
              <a:off x="4914961" y="2598205"/>
              <a:ext cx="125422" cy="17918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281088" y="2745931"/>
              <a:ext cx="918937" cy="222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메인 실행 클래스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852741" y="2745931"/>
              <a:ext cx="1017748" cy="222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게임의 컨트롤 패널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617018" y="2745931"/>
              <a:ext cx="721315" cy="222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메인 프레임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483528" y="2268412"/>
              <a:ext cx="514061" cy="2667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b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Main</a:t>
              </a:r>
              <a:endParaRPr lang="ko-KR" altLang="en-US" sz="12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073698" y="2268412"/>
              <a:ext cx="575818" cy="2667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b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Game</a:t>
              </a:r>
              <a:endParaRPr lang="ko-KR" altLang="en-US" sz="12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591942" y="2268412"/>
              <a:ext cx="771462" cy="2667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b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1B366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EZ2JAVA</a:t>
              </a:r>
              <a:endParaRPr lang="ko-KR" altLang="en-US" sz="12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09272FE3-B5B2-49C4-AE93-91A22BB5B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6060" y="2828302"/>
              <a:ext cx="1792686" cy="805341"/>
            </a:xfrm>
            <a:custGeom>
              <a:avLst/>
              <a:gdLst>
                <a:gd name="T0" fmla="*/ 402 w 804"/>
                <a:gd name="T1" fmla="*/ 282 h 360"/>
                <a:gd name="T2" fmla="*/ 79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6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6" y="0"/>
                    <a:pt x="726" y="0"/>
                    <a:pt x="726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9CB776C7-6445-413B-97EF-23457D9DD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7946" y="1766459"/>
              <a:ext cx="1790799" cy="797797"/>
            </a:xfrm>
            <a:custGeom>
              <a:avLst/>
              <a:gdLst>
                <a:gd name="T0" fmla="*/ 401 w 803"/>
                <a:gd name="T1" fmla="*/ 78 h 357"/>
                <a:gd name="T2" fmla="*/ 724 w 803"/>
                <a:gd name="T3" fmla="*/ 357 h 357"/>
                <a:gd name="T4" fmla="*/ 803 w 803"/>
                <a:gd name="T5" fmla="*/ 357 h 357"/>
                <a:gd name="T6" fmla="*/ 401 w 803"/>
                <a:gd name="T7" fmla="*/ 0 h 357"/>
                <a:gd name="T8" fmla="*/ 0 w 803"/>
                <a:gd name="T9" fmla="*/ 357 h 357"/>
                <a:gd name="T10" fmla="*/ 78 w 803"/>
                <a:gd name="T11" fmla="*/ 357 h 357"/>
                <a:gd name="T12" fmla="*/ 401 w 803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3" h="357">
                  <a:moveTo>
                    <a:pt x="401" y="78"/>
                  </a:moveTo>
                  <a:cubicBezTo>
                    <a:pt x="565" y="78"/>
                    <a:pt x="701" y="200"/>
                    <a:pt x="724" y="357"/>
                  </a:cubicBezTo>
                  <a:cubicBezTo>
                    <a:pt x="803" y="357"/>
                    <a:pt x="803" y="357"/>
                    <a:pt x="803" y="357"/>
                  </a:cubicBezTo>
                  <a:cubicBezTo>
                    <a:pt x="779" y="157"/>
                    <a:pt x="608" y="0"/>
                    <a:pt x="401" y="0"/>
                  </a:cubicBezTo>
                  <a:cubicBezTo>
                    <a:pt x="194" y="0"/>
                    <a:pt x="23" y="157"/>
                    <a:pt x="0" y="357"/>
                  </a:cubicBezTo>
                  <a:cubicBezTo>
                    <a:pt x="78" y="357"/>
                    <a:pt x="78" y="357"/>
                    <a:pt x="78" y="357"/>
                  </a:cubicBezTo>
                  <a:cubicBezTo>
                    <a:pt x="101" y="200"/>
                    <a:pt x="237" y="78"/>
                    <a:pt x="401" y="78"/>
                  </a:cubicBezTo>
                  <a:close/>
                </a:path>
              </a:pathLst>
            </a:cu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8" name="Oval 13">
              <a:extLst>
                <a:ext uri="{FF2B5EF4-FFF2-40B4-BE49-F238E27FC236}">
                  <a16:creationId xmlns:a16="http://schemas.microsoft.com/office/drawing/2014/main" id="{CB545F7F-9016-4B76-8057-A32F8F43C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9164" y="2063511"/>
              <a:ext cx="1287225" cy="129099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29" name="Rectangle 16">
              <a:extLst>
                <a:ext uri="{FF2B5EF4-FFF2-40B4-BE49-F238E27FC236}">
                  <a16:creationId xmlns:a16="http://schemas.microsoft.com/office/drawing/2014/main" id="{ECA738B1-2E22-4F78-9B61-D5F8E9715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40065" y="2598205"/>
              <a:ext cx="125422" cy="17918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F46EFC0-C57F-4846-9E71-0007613C3364}"/>
                </a:ext>
              </a:extLst>
            </p:cNvPr>
            <p:cNvSpPr txBox="1"/>
            <p:nvPr/>
          </p:nvSpPr>
          <p:spPr>
            <a:xfrm>
              <a:off x="5982746" y="2745931"/>
              <a:ext cx="1240070" cy="222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노트 정보를 담은 클래스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143E51A-5F2E-4562-91B0-3B0DD8D4B365}"/>
                </a:ext>
              </a:extLst>
            </p:cNvPr>
            <p:cNvSpPr txBox="1"/>
            <p:nvPr/>
          </p:nvSpPr>
          <p:spPr>
            <a:xfrm>
              <a:off x="6360136" y="2268412"/>
              <a:ext cx="485282" cy="2667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b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Beat</a:t>
              </a:r>
              <a:endParaRPr lang="ko-KR" altLang="en-US" sz="12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06E003EE-E836-4BCC-915B-172F468FF6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2581" y="4793097"/>
              <a:ext cx="1792686" cy="805341"/>
            </a:xfrm>
            <a:custGeom>
              <a:avLst/>
              <a:gdLst>
                <a:gd name="T0" fmla="*/ 402 w 804"/>
                <a:gd name="T1" fmla="*/ 282 h 360"/>
                <a:gd name="T2" fmla="*/ 78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5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5" y="0"/>
                    <a:pt x="725" y="0"/>
                    <a:pt x="725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1B3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E09DF79D-2261-41AC-A72A-5AAB146E8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2582" y="3731254"/>
              <a:ext cx="1790799" cy="797797"/>
            </a:xfrm>
            <a:custGeom>
              <a:avLst/>
              <a:gdLst>
                <a:gd name="T0" fmla="*/ 402 w 803"/>
                <a:gd name="T1" fmla="*/ 78 h 357"/>
                <a:gd name="T2" fmla="*/ 725 w 803"/>
                <a:gd name="T3" fmla="*/ 357 h 357"/>
                <a:gd name="T4" fmla="*/ 803 w 803"/>
                <a:gd name="T5" fmla="*/ 357 h 357"/>
                <a:gd name="T6" fmla="*/ 402 w 803"/>
                <a:gd name="T7" fmla="*/ 0 h 357"/>
                <a:gd name="T8" fmla="*/ 0 w 803"/>
                <a:gd name="T9" fmla="*/ 357 h 357"/>
                <a:gd name="T10" fmla="*/ 78 w 803"/>
                <a:gd name="T11" fmla="*/ 357 h 357"/>
                <a:gd name="T12" fmla="*/ 402 w 803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3" h="357">
                  <a:moveTo>
                    <a:pt x="402" y="78"/>
                  </a:moveTo>
                  <a:cubicBezTo>
                    <a:pt x="566" y="78"/>
                    <a:pt x="702" y="200"/>
                    <a:pt x="725" y="357"/>
                  </a:cubicBezTo>
                  <a:cubicBezTo>
                    <a:pt x="803" y="357"/>
                    <a:pt x="803" y="357"/>
                    <a:pt x="803" y="357"/>
                  </a:cubicBezTo>
                  <a:cubicBezTo>
                    <a:pt x="780" y="157"/>
                    <a:pt x="609" y="0"/>
                    <a:pt x="402" y="0"/>
                  </a:cubicBezTo>
                  <a:cubicBezTo>
                    <a:pt x="195" y="0"/>
                    <a:pt x="24" y="157"/>
                    <a:pt x="0" y="357"/>
                  </a:cubicBezTo>
                  <a:cubicBezTo>
                    <a:pt x="78" y="357"/>
                    <a:pt x="78" y="357"/>
                    <a:pt x="78" y="357"/>
                  </a:cubicBezTo>
                  <a:cubicBezTo>
                    <a:pt x="101" y="200"/>
                    <a:pt x="238" y="78"/>
                    <a:pt x="402" y="78"/>
                  </a:cubicBezTo>
                  <a:close/>
                </a:path>
              </a:pathLst>
            </a:custGeom>
            <a:solidFill>
              <a:srgbClr val="1B3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5" name="Oval 15">
              <a:extLst>
                <a:ext uri="{FF2B5EF4-FFF2-40B4-BE49-F238E27FC236}">
                  <a16:creationId xmlns:a16="http://schemas.microsoft.com/office/drawing/2014/main" id="{5B1F81F8-4543-4BAF-AFFB-E39F1D54FE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9750" y="4028306"/>
              <a:ext cx="1287225" cy="129099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36" name="Rectangle 18">
              <a:extLst>
                <a:ext uri="{FF2B5EF4-FFF2-40B4-BE49-F238E27FC236}">
                  <a16:creationId xmlns:a16="http://schemas.microsoft.com/office/drawing/2014/main" id="{E9D9B14F-F54E-4537-9FC9-53605CF6CE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0651" y="4563000"/>
              <a:ext cx="125422" cy="17918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C331418-B334-4B14-9D02-603E7CA40353}"/>
                </a:ext>
              </a:extLst>
            </p:cNvPr>
            <p:cNvSpPr txBox="1"/>
            <p:nvPr/>
          </p:nvSpPr>
          <p:spPr>
            <a:xfrm>
              <a:off x="2262139" y="4710726"/>
              <a:ext cx="1042450" cy="222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게임 내 조작을 담당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ECAB5C1-2D3A-4B90-9091-C4B17279E991}"/>
                </a:ext>
              </a:extLst>
            </p:cNvPr>
            <p:cNvSpPr txBox="1"/>
            <p:nvPr/>
          </p:nvSpPr>
          <p:spPr>
            <a:xfrm>
              <a:off x="2098237" y="4233207"/>
              <a:ext cx="1370252" cy="2667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b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1B366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Key	boardListener</a:t>
              </a:r>
              <a:endParaRPr lang="ko-KR" altLang="en-US" sz="12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B36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425E402D-8B39-41BC-AC9B-5F30D74EAC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1750" y="4793097"/>
              <a:ext cx="1792686" cy="805341"/>
            </a:xfrm>
            <a:custGeom>
              <a:avLst/>
              <a:gdLst>
                <a:gd name="T0" fmla="*/ 402 w 804"/>
                <a:gd name="T1" fmla="*/ 282 h 360"/>
                <a:gd name="T2" fmla="*/ 79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6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6" y="0"/>
                    <a:pt x="726" y="0"/>
                    <a:pt x="726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413E6E1C-EC70-44B8-86C2-812A72D9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3636" y="3731254"/>
              <a:ext cx="1790799" cy="797797"/>
            </a:xfrm>
            <a:custGeom>
              <a:avLst/>
              <a:gdLst>
                <a:gd name="T0" fmla="*/ 401 w 803"/>
                <a:gd name="T1" fmla="*/ 78 h 357"/>
                <a:gd name="T2" fmla="*/ 724 w 803"/>
                <a:gd name="T3" fmla="*/ 357 h 357"/>
                <a:gd name="T4" fmla="*/ 803 w 803"/>
                <a:gd name="T5" fmla="*/ 357 h 357"/>
                <a:gd name="T6" fmla="*/ 401 w 803"/>
                <a:gd name="T7" fmla="*/ 0 h 357"/>
                <a:gd name="T8" fmla="*/ 0 w 803"/>
                <a:gd name="T9" fmla="*/ 357 h 357"/>
                <a:gd name="T10" fmla="*/ 78 w 803"/>
                <a:gd name="T11" fmla="*/ 357 h 357"/>
                <a:gd name="T12" fmla="*/ 401 w 803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3" h="357">
                  <a:moveTo>
                    <a:pt x="401" y="78"/>
                  </a:moveTo>
                  <a:cubicBezTo>
                    <a:pt x="565" y="78"/>
                    <a:pt x="701" y="200"/>
                    <a:pt x="724" y="357"/>
                  </a:cubicBezTo>
                  <a:cubicBezTo>
                    <a:pt x="803" y="357"/>
                    <a:pt x="803" y="357"/>
                    <a:pt x="803" y="357"/>
                  </a:cubicBezTo>
                  <a:cubicBezTo>
                    <a:pt x="779" y="157"/>
                    <a:pt x="608" y="0"/>
                    <a:pt x="401" y="0"/>
                  </a:cubicBezTo>
                  <a:cubicBezTo>
                    <a:pt x="194" y="0"/>
                    <a:pt x="23" y="157"/>
                    <a:pt x="0" y="357"/>
                  </a:cubicBezTo>
                  <a:cubicBezTo>
                    <a:pt x="78" y="357"/>
                    <a:pt x="78" y="357"/>
                    <a:pt x="78" y="357"/>
                  </a:cubicBezTo>
                  <a:cubicBezTo>
                    <a:pt x="101" y="200"/>
                    <a:pt x="237" y="78"/>
                    <a:pt x="401" y="78"/>
                  </a:cubicBezTo>
                  <a:close/>
                </a:path>
              </a:pathLst>
            </a:cu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2" name="Oval 13">
              <a:extLst>
                <a:ext uri="{FF2B5EF4-FFF2-40B4-BE49-F238E27FC236}">
                  <a16:creationId xmlns:a16="http://schemas.microsoft.com/office/drawing/2014/main" id="{BE22F8BA-E800-4A6B-BBA4-C92A2EF4AB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4854" y="4028306"/>
              <a:ext cx="1287225" cy="129099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43" name="Rectangle 16">
              <a:extLst>
                <a:ext uri="{FF2B5EF4-FFF2-40B4-BE49-F238E27FC236}">
                  <a16:creationId xmlns:a16="http://schemas.microsoft.com/office/drawing/2014/main" id="{5DE098D4-2A79-437E-BF07-B4B95570A9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5755" y="4563000"/>
              <a:ext cx="125422" cy="17918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33098E6-4EBC-4C7C-BB54-02AA4DEE6F6E}"/>
                </a:ext>
              </a:extLst>
            </p:cNvPr>
            <p:cNvSpPr txBox="1"/>
            <p:nvPr/>
          </p:nvSpPr>
          <p:spPr>
            <a:xfrm>
              <a:off x="3788436" y="4710726"/>
              <a:ext cx="1240070" cy="35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음악 재생을 위한 클래스</a:t>
              </a:r>
              <a:endParaRPr lang="en-US" altLang="ko-KR" sz="9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Jlayer </a:t>
              </a:r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라이브러리 사용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37B8232-EC5D-4E93-95D5-CDFB79776D21}"/>
                </a:ext>
              </a:extLst>
            </p:cNvPr>
            <p:cNvSpPr txBox="1"/>
            <p:nvPr/>
          </p:nvSpPr>
          <p:spPr>
            <a:xfrm>
              <a:off x="4120373" y="4233207"/>
              <a:ext cx="576188" cy="2667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b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Music</a:t>
              </a:r>
              <a:endParaRPr lang="ko-KR" altLang="en-US" sz="12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E15ABDA5-B10D-4495-B9EA-CC6EE0AA3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6093" y="4610151"/>
              <a:ext cx="75442" cy="127308"/>
            </a:xfrm>
            <a:custGeom>
              <a:avLst/>
              <a:gdLst>
                <a:gd name="T0" fmla="*/ 0 w 80"/>
                <a:gd name="T1" fmla="*/ 0 h 135"/>
                <a:gd name="T2" fmla="*/ 80 w 80"/>
                <a:gd name="T3" fmla="*/ 68 h 135"/>
                <a:gd name="T4" fmla="*/ 0 w 80"/>
                <a:gd name="T5" fmla="*/ 135 h 135"/>
                <a:gd name="T6" fmla="*/ 0 w 80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135">
                  <a:moveTo>
                    <a:pt x="0" y="0"/>
                  </a:moveTo>
                  <a:lnTo>
                    <a:pt x="80" y="68"/>
                  </a:lnTo>
                  <a:lnTo>
                    <a:pt x="0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ABA435C7-D322-4521-8A94-A4758DB89A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0091" y="4793097"/>
              <a:ext cx="1792686" cy="805341"/>
            </a:xfrm>
            <a:custGeom>
              <a:avLst/>
              <a:gdLst>
                <a:gd name="T0" fmla="*/ 402 w 804"/>
                <a:gd name="T1" fmla="*/ 282 h 360"/>
                <a:gd name="T2" fmla="*/ 79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6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6" y="0"/>
                    <a:pt x="726" y="0"/>
                    <a:pt x="726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5250F737-2487-4DF9-AEEF-C4D105DF3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1977" y="3731254"/>
              <a:ext cx="1790799" cy="797797"/>
            </a:xfrm>
            <a:custGeom>
              <a:avLst/>
              <a:gdLst>
                <a:gd name="T0" fmla="*/ 401 w 803"/>
                <a:gd name="T1" fmla="*/ 78 h 357"/>
                <a:gd name="T2" fmla="*/ 724 w 803"/>
                <a:gd name="T3" fmla="*/ 357 h 357"/>
                <a:gd name="T4" fmla="*/ 803 w 803"/>
                <a:gd name="T5" fmla="*/ 357 h 357"/>
                <a:gd name="T6" fmla="*/ 401 w 803"/>
                <a:gd name="T7" fmla="*/ 0 h 357"/>
                <a:gd name="T8" fmla="*/ 0 w 803"/>
                <a:gd name="T9" fmla="*/ 357 h 357"/>
                <a:gd name="T10" fmla="*/ 78 w 803"/>
                <a:gd name="T11" fmla="*/ 357 h 357"/>
                <a:gd name="T12" fmla="*/ 401 w 803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3" h="357">
                  <a:moveTo>
                    <a:pt x="401" y="78"/>
                  </a:moveTo>
                  <a:cubicBezTo>
                    <a:pt x="565" y="78"/>
                    <a:pt x="701" y="200"/>
                    <a:pt x="724" y="357"/>
                  </a:cubicBezTo>
                  <a:cubicBezTo>
                    <a:pt x="803" y="357"/>
                    <a:pt x="803" y="357"/>
                    <a:pt x="803" y="357"/>
                  </a:cubicBezTo>
                  <a:cubicBezTo>
                    <a:pt x="779" y="157"/>
                    <a:pt x="608" y="0"/>
                    <a:pt x="401" y="0"/>
                  </a:cubicBezTo>
                  <a:cubicBezTo>
                    <a:pt x="194" y="0"/>
                    <a:pt x="23" y="157"/>
                    <a:pt x="0" y="357"/>
                  </a:cubicBezTo>
                  <a:cubicBezTo>
                    <a:pt x="78" y="357"/>
                    <a:pt x="78" y="357"/>
                    <a:pt x="78" y="357"/>
                  </a:cubicBezTo>
                  <a:cubicBezTo>
                    <a:pt x="101" y="200"/>
                    <a:pt x="237" y="78"/>
                    <a:pt x="401" y="78"/>
                  </a:cubicBezTo>
                  <a:close/>
                </a:path>
              </a:pathLst>
            </a:custGeom>
            <a:solidFill>
              <a:srgbClr val="6361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6E544D34-50C6-400E-861A-3F43BAE61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9260" y="4793097"/>
              <a:ext cx="1792686" cy="805341"/>
            </a:xfrm>
            <a:custGeom>
              <a:avLst/>
              <a:gdLst>
                <a:gd name="T0" fmla="*/ 402 w 804"/>
                <a:gd name="T1" fmla="*/ 282 h 360"/>
                <a:gd name="T2" fmla="*/ 78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6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6" y="0"/>
                    <a:pt x="726" y="0"/>
                    <a:pt x="726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5F255EE9-0D7D-47AA-984F-854B07485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9260" y="3731254"/>
              <a:ext cx="1792686" cy="797797"/>
            </a:xfrm>
            <a:custGeom>
              <a:avLst/>
              <a:gdLst>
                <a:gd name="T0" fmla="*/ 402 w 804"/>
                <a:gd name="T1" fmla="*/ 78 h 357"/>
                <a:gd name="T2" fmla="*/ 725 w 804"/>
                <a:gd name="T3" fmla="*/ 357 h 357"/>
                <a:gd name="T4" fmla="*/ 804 w 804"/>
                <a:gd name="T5" fmla="*/ 357 h 357"/>
                <a:gd name="T6" fmla="*/ 402 w 804"/>
                <a:gd name="T7" fmla="*/ 0 h 357"/>
                <a:gd name="T8" fmla="*/ 0 w 804"/>
                <a:gd name="T9" fmla="*/ 357 h 357"/>
                <a:gd name="T10" fmla="*/ 79 w 804"/>
                <a:gd name="T11" fmla="*/ 357 h 357"/>
                <a:gd name="T12" fmla="*/ 402 w 804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57">
                  <a:moveTo>
                    <a:pt x="402" y="78"/>
                  </a:moveTo>
                  <a:cubicBezTo>
                    <a:pt x="566" y="78"/>
                    <a:pt x="702" y="200"/>
                    <a:pt x="725" y="357"/>
                  </a:cubicBezTo>
                  <a:cubicBezTo>
                    <a:pt x="804" y="357"/>
                    <a:pt x="804" y="357"/>
                    <a:pt x="804" y="357"/>
                  </a:cubicBezTo>
                  <a:cubicBezTo>
                    <a:pt x="780" y="157"/>
                    <a:pt x="609" y="0"/>
                    <a:pt x="402" y="0"/>
                  </a:cubicBezTo>
                  <a:cubicBezTo>
                    <a:pt x="195" y="0"/>
                    <a:pt x="24" y="157"/>
                    <a:pt x="0" y="357"/>
                  </a:cubicBezTo>
                  <a:cubicBezTo>
                    <a:pt x="79" y="357"/>
                    <a:pt x="79" y="357"/>
                    <a:pt x="79" y="357"/>
                  </a:cubicBezTo>
                  <a:cubicBezTo>
                    <a:pt x="102" y="200"/>
                    <a:pt x="238" y="78"/>
                    <a:pt x="402" y="78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sz="105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2" name="Oval 13">
              <a:extLst>
                <a:ext uri="{FF2B5EF4-FFF2-40B4-BE49-F238E27FC236}">
                  <a16:creationId xmlns:a16="http://schemas.microsoft.com/office/drawing/2014/main" id="{30461D51-ED33-4094-9C1C-A7B7C7DC58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3195" y="4028306"/>
              <a:ext cx="1287225" cy="129099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53" name="Oval 14">
              <a:extLst>
                <a:ext uri="{FF2B5EF4-FFF2-40B4-BE49-F238E27FC236}">
                  <a16:creationId xmlns:a16="http://schemas.microsoft.com/office/drawing/2014/main" id="{81B5A016-DD2D-4697-BFD9-9717128150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4250" y="4028306"/>
              <a:ext cx="1287225" cy="129099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54" name="Rectangle 16">
              <a:extLst>
                <a:ext uri="{FF2B5EF4-FFF2-40B4-BE49-F238E27FC236}">
                  <a16:creationId xmlns:a16="http://schemas.microsoft.com/office/drawing/2014/main" id="{319794B7-F1A5-41E1-BC6D-A004948ED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4096" y="4563000"/>
              <a:ext cx="125422" cy="17918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55" name="Rectangle 17">
              <a:extLst>
                <a:ext uri="{FF2B5EF4-FFF2-40B4-BE49-F238E27FC236}">
                  <a16:creationId xmlns:a16="http://schemas.microsoft.com/office/drawing/2014/main" id="{5BA2376E-5567-414A-ABC7-0A1004256B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5622" y="4563000"/>
              <a:ext cx="124479" cy="17918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34A91F7-FE93-4065-9681-40AA918699B9}"/>
                </a:ext>
              </a:extLst>
            </p:cNvPr>
            <p:cNvSpPr txBox="1"/>
            <p:nvPr/>
          </p:nvSpPr>
          <p:spPr>
            <a:xfrm>
              <a:off x="5406778" y="4710726"/>
              <a:ext cx="1240070" cy="222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노트 판정을 담은 클래스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EFC7BE6-D2DE-4D4E-8CB8-0B8A35A79B3C}"/>
                </a:ext>
              </a:extLst>
            </p:cNvPr>
            <p:cNvSpPr txBox="1"/>
            <p:nvPr/>
          </p:nvSpPr>
          <p:spPr>
            <a:xfrm>
              <a:off x="6990777" y="4710726"/>
              <a:ext cx="1314177" cy="489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EZ2JAVA</a:t>
              </a:r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의 </a:t>
              </a:r>
              <a:r>
                <a:rPr lang="en-US" altLang="ko-KR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ArrayList</a:t>
              </a:r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</a:t>
              </a:r>
              <a:endParaRPr lang="en-US" altLang="ko-KR" sz="9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곡에 대한 모든 정보를</a:t>
              </a:r>
              <a:endParaRPr lang="en-US" altLang="ko-KR" sz="9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9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담기 위해 만든 클래스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E358F79-B73A-4ABA-92C5-63E4D3ED3E44}"/>
                </a:ext>
              </a:extLst>
            </p:cNvPr>
            <p:cNvSpPr txBox="1"/>
            <p:nvPr/>
          </p:nvSpPr>
          <p:spPr>
            <a:xfrm>
              <a:off x="5775150" y="4233207"/>
              <a:ext cx="503316" cy="2667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b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Note</a:t>
              </a:r>
              <a:endParaRPr lang="ko-KR" altLang="en-US" sz="12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1BE4CA2-25F9-4D0B-887B-492616BB2644}"/>
                </a:ext>
              </a:extLst>
            </p:cNvPr>
            <p:cNvSpPr txBox="1"/>
            <p:nvPr/>
          </p:nvSpPr>
          <p:spPr>
            <a:xfrm>
              <a:off x="7373757" y="4233207"/>
              <a:ext cx="548213" cy="2667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1200" b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Track</a:t>
              </a:r>
              <a:endParaRPr lang="ko-KR" altLang="en-US" sz="12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A35C74F1-AE2D-4938-AA50-6BF7B05B6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282" y="2627439"/>
              <a:ext cx="75442" cy="127308"/>
            </a:xfrm>
            <a:custGeom>
              <a:avLst/>
              <a:gdLst>
                <a:gd name="T0" fmla="*/ 0 w 80"/>
                <a:gd name="T1" fmla="*/ 0 h 135"/>
                <a:gd name="T2" fmla="*/ 80 w 80"/>
                <a:gd name="T3" fmla="*/ 68 h 135"/>
                <a:gd name="T4" fmla="*/ 0 w 80"/>
                <a:gd name="T5" fmla="*/ 135 h 135"/>
                <a:gd name="T6" fmla="*/ 0 w 80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135">
                  <a:moveTo>
                    <a:pt x="0" y="0"/>
                  </a:moveTo>
                  <a:lnTo>
                    <a:pt x="80" y="68"/>
                  </a:lnTo>
                  <a:lnTo>
                    <a:pt x="0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50"/>
            </a:p>
          </p:txBody>
        </p:sp>
      </p:grpSp>
    </p:spTree>
    <p:extLst>
      <p:ext uri="{BB962C8B-B14F-4D97-AF65-F5344CB8AC3E}">
        <p14:creationId xmlns:p14="http://schemas.microsoft.com/office/powerpoint/2010/main" val="1986021690"/>
      </p:ext>
    </p:extLst>
  </p:cSld>
  <p:clrMapOvr>
    <a:masterClrMapping/>
  </p:clrMapOvr>
</p:sld>
</file>

<file path=ppt/theme/theme1.xml><?xml version="1.0" encoding="utf-8"?>
<a:theme xmlns:a="http://schemas.openxmlformats.org/drawingml/2006/main" name="1_디자인 사용자 지정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8116</TotalTime>
  <Words>252</Words>
  <Application>Microsoft Office PowerPoint</Application>
  <PresentationFormat>화면 슬라이드 쇼(4:3)</PresentationFormat>
  <Paragraphs>94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Arial</vt:lpstr>
      <vt:lpstr>나눔바른고딕</vt:lpstr>
      <vt:lpstr>맑은 고딕</vt:lpstr>
      <vt:lpstr>1_디자인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Il Hwan</dc:creator>
  <cp:lastModifiedBy>이재헌</cp:lastModifiedBy>
  <cp:revision>386</cp:revision>
  <dcterms:created xsi:type="dcterms:W3CDTF">2017-07-27T05:54:20Z</dcterms:created>
  <dcterms:modified xsi:type="dcterms:W3CDTF">2019-10-10T14:15:45Z</dcterms:modified>
</cp:coreProperties>
</file>